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11" r:id="rId5"/>
    <p:sldMasterId id="2147483740" r:id="rId6"/>
  </p:sldMasterIdLst>
  <p:notesMasterIdLst>
    <p:notesMasterId r:id="rId37"/>
  </p:notesMasterIdLst>
  <p:sldIdLst>
    <p:sldId id="264" r:id="rId7"/>
    <p:sldId id="278" r:id="rId8"/>
    <p:sldId id="276" r:id="rId9"/>
    <p:sldId id="289" r:id="rId10"/>
    <p:sldId id="281" r:id="rId11"/>
    <p:sldId id="282" r:id="rId12"/>
    <p:sldId id="283" r:id="rId13"/>
    <p:sldId id="284" r:id="rId14"/>
    <p:sldId id="285" r:id="rId15"/>
    <p:sldId id="277" r:id="rId16"/>
    <p:sldId id="287" r:id="rId17"/>
    <p:sldId id="286" r:id="rId18"/>
    <p:sldId id="275" r:id="rId19"/>
    <p:sldId id="290" r:id="rId20"/>
    <p:sldId id="268" r:id="rId21"/>
    <p:sldId id="291" r:id="rId22"/>
    <p:sldId id="270" r:id="rId23"/>
    <p:sldId id="260" r:id="rId24"/>
    <p:sldId id="292" r:id="rId25"/>
    <p:sldId id="258" r:id="rId26"/>
    <p:sldId id="257" r:id="rId27"/>
    <p:sldId id="288" r:id="rId28"/>
    <p:sldId id="266" r:id="rId29"/>
    <p:sldId id="293" r:id="rId30"/>
    <p:sldId id="294" r:id="rId31"/>
    <p:sldId id="295" r:id="rId32"/>
    <p:sldId id="296" r:id="rId33"/>
    <p:sldId id="297" r:id="rId34"/>
    <p:sldId id="298"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659" autoAdjust="0"/>
  </p:normalViewPr>
  <p:slideViewPr>
    <p:cSldViewPr snapToGrid="0">
      <p:cViewPr varScale="1">
        <p:scale>
          <a:sx n="96" d="100"/>
          <a:sy n="96" d="100"/>
        </p:scale>
        <p:origin x="288"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5C515-019B-4B52-8633-94F164246722}"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362B4-C917-4975-BDAE-F83CAD19BC44}" type="slidenum">
              <a:rPr lang="en-US" smtClean="0"/>
              <a:t>‹#›</a:t>
            </a:fld>
            <a:endParaRPr lang="en-US"/>
          </a:p>
        </p:txBody>
      </p:sp>
    </p:spTree>
    <p:extLst>
      <p:ext uri="{BB962C8B-B14F-4D97-AF65-F5344CB8AC3E}">
        <p14:creationId xmlns:p14="http://schemas.microsoft.com/office/powerpoint/2010/main" val="409851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eocleaner.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to Webinar title</a:t>
            </a:r>
            <a:endParaRPr lang="en-US" dirty="0"/>
          </a:p>
        </p:txBody>
      </p:sp>
      <p:sp>
        <p:nvSpPr>
          <p:cNvPr id="4" name="Slide Number Placeholder 3"/>
          <p:cNvSpPr>
            <a:spLocks noGrp="1"/>
          </p:cNvSpPr>
          <p:nvPr>
            <p:ph type="sldNum" sz="quarter" idx="10"/>
          </p:nvPr>
        </p:nvSpPr>
        <p:spPr/>
        <p:txBody>
          <a:bodyPr/>
          <a:lstStyle/>
          <a:p>
            <a:fld id="{4CA362B4-C917-4975-BDAE-F83CAD19BC44}" type="slidenum">
              <a:rPr lang="en-US" smtClean="0"/>
              <a:t>1</a:t>
            </a:fld>
            <a:endParaRPr lang="en-US"/>
          </a:p>
        </p:txBody>
      </p:sp>
    </p:spTree>
    <p:extLst>
      <p:ext uri="{BB962C8B-B14F-4D97-AF65-F5344CB8AC3E}">
        <p14:creationId xmlns:p14="http://schemas.microsoft.com/office/powerpoint/2010/main" val="808033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table 4</a:t>
            </a:r>
            <a:endParaRPr lang="en-US" dirty="0"/>
          </a:p>
        </p:txBody>
      </p:sp>
      <p:sp>
        <p:nvSpPr>
          <p:cNvPr id="4" name="Slide Number Placeholder 3"/>
          <p:cNvSpPr>
            <a:spLocks noGrp="1"/>
          </p:cNvSpPr>
          <p:nvPr>
            <p:ph type="sldNum" sz="quarter" idx="10"/>
          </p:nvPr>
        </p:nvSpPr>
        <p:spPr/>
        <p:txBody>
          <a:bodyPr/>
          <a:lstStyle/>
          <a:p>
            <a:fld id="{4CA362B4-C917-4975-BDAE-F83CAD19BC44}" type="slidenum">
              <a:rPr lang="en-US" smtClean="0"/>
              <a:t>15</a:t>
            </a:fld>
            <a:endParaRPr lang="en-US"/>
          </a:p>
        </p:txBody>
      </p:sp>
    </p:spTree>
    <p:extLst>
      <p:ext uri="{BB962C8B-B14F-4D97-AF65-F5344CB8AC3E}">
        <p14:creationId xmlns:p14="http://schemas.microsoft.com/office/powerpoint/2010/main" val="2466506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Framework for telling your story within</a:t>
            </a:r>
            <a:r>
              <a:rPr lang="en-US" baseline="0" dirty="0" smtClean="0"/>
              <a:t> framework validated by others</a:t>
            </a:r>
          </a:p>
          <a:p>
            <a:r>
              <a:rPr lang="en-US" baseline="0" dirty="0" smtClean="0"/>
              <a:t>Internal benchmarking, e</a:t>
            </a:r>
            <a:endParaRPr lang="en-US" dirty="0"/>
          </a:p>
        </p:txBody>
      </p:sp>
      <p:sp>
        <p:nvSpPr>
          <p:cNvPr id="4" name="Slide Number Placeholder 3"/>
          <p:cNvSpPr>
            <a:spLocks noGrp="1"/>
          </p:cNvSpPr>
          <p:nvPr>
            <p:ph type="sldNum" sz="quarter" idx="10"/>
          </p:nvPr>
        </p:nvSpPr>
        <p:spPr/>
        <p:txBody>
          <a:bodyPr/>
          <a:lstStyle/>
          <a:p>
            <a:fld id="{4CA362B4-C917-4975-BDAE-F83CAD19BC44}" type="slidenum">
              <a:rPr lang="en-US" smtClean="0"/>
              <a:t>20</a:t>
            </a:fld>
            <a:endParaRPr lang="en-US"/>
          </a:p>
        </p:txBody>
      </p:sp>
    </p:spTree>
    <p:extLst>
      <p:ext uri="{BB962C8B-B14F-4D97-AF65-F5344CB8AC3E}">
        <p14:creationId xmlns:p14="http://schemas.microsoft.com/office/powerpoint/2010/main" val="285086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March/Apr</a:t>
            </a:r>
          </a:p>
          <a:p>
            <a:r>
              <a:rPr lang="en-US" dirty="0" smtClean="0"/>
              <a:t>Close: end of Q2</a:t>
            </a:r>
          </a:p>
          <a:p>
            <a:r>
              <a:rPr lang="en-US" dirty="0" smtClean="0"/>
              <a:t>Report: Q4/Q1</a:t>
            </a:r>
            <a:endParaRPr lang="en-US" dirty="0"/>
          </a:p>
        </p:txBody>
      </p:sp>
      <p:sp>
        <p:nvSpPr>
          <p:cNvPr id="4" name="Slide Number Placeholder 3"/>
          <p:cNvSpPr>
            <a:spLocks noGrp="1"/>
          </p:cNvSpPr>
          <p:nvPr>
            <p:ph type="sldNum" sz="quarter" idx="10"/>
          </p:nvPr>
        </p:nvSpPr>
        <p:spPr/>
        <p:txBody>
          <a:bodyPr/>
          <a:lstStyle/>
          <a:p>
            <a:fld id="{4CA362B4-C917-4975-BDAE-F83CAD19BC44}" type="slidenum">
              <a:rPr lang="en-US" smtClean="0"/>
              <a:t>22</a:t>
            </a:fld>
            <a:endParaRPr lang="en-US"/>
          </a:p>
        </p:txBody>
      </p:sp>
    </p:spTree>
    <p:extLst>
      <p:ext uri="{BB962C8B-B14F-4D97-AF65-F5344CB8AC3E}">
        <p14:creationId xmlns:p14="http://schemas.microsoft.com/office/powerpoint/2010/main" val="250664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01" marR="0" lvl="0" indent="0" algn="just"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18" normalizeH="0" baseline="0" noProof="0" dirty="0">
                <a:ln>
                  <a:noFill/>
                </a:ln>
                <a:solidFill>
                  <a:srgbClr val="EA3492"/>
                </a:solidFill>
                <a:effectLst/>
                <a:uLnTx/>
                <a:uFillTx/>
                <a:latin typeface="Kite Display"/>
                <a:ea typeface="+mn-ea"/>
                <a:cs typeface="Kite Display"/>
              </a:rPr>
              <a:t>Our</a:t>
            </a:r>
            <a:r>
              <a:rPr kumimoji="0" lang="en-US" sz="1200" b="0" i="0" u="none" strike="noStrike" kern="1200" cap="none" spc="-76" normalizeH="0" baseline="0" noProof="0" dirty="0">
                <a:ln>
                  <a:noFill/>
                </a:ln>
                <a:solidFill>
                  <a:srgbClr val="EA3492"/>
                </a:solidFill>
                <a:effectLst/>
                <a:uLnTx/>
                <a:uFillTx/>
                <a:latin typeface="Kite Display"/>
                <a:ea typeface="+mn-ea"/>
                <a:cs typeface="Kite Display"/>
              </a:rPr>
              <a:t> </a:t>
            </a:r>
            <a:r>
              <a:rPr kumimoji="0" lang="en-US" sz="1200" b="0" i="0" u="none" strike="noStrike" kern="1200" cap="none" spc="-33" normalizeH="0" baseline="0" noProof="0" dirty="0">
                <a:ln>
                  <a:noFill/>
                </a:ln>
                <a:solidFill>
                  <a:srgbClr val="EA3492"/>
                </a:solidFill>
                <a:effectLst/>
                <a:uLnTx/>
                <a:uFillTx/>
                <a:latin typeface="Kite Display"/>
                <a:ea typeface="+mn-ea"/>
                <a:cs typeface="Kite Display"/>
              </a:rPr>
              <a:t>Purpose</a:t>
            </a:r>
            <a:endParaRPr kumimoji="0" lang="en-US" sz="1200" b="0" i="0" u="none" strike="noStrike" kern="1200" cap="none" spc="0" normalizeH="0" baseline="0" noProof="0" dirty="0">
              <a:ln>
                <a:noFill/>
              </a:ln>
              <a:solidFill>
                <a:srgbClr val="EA3492"/>
              </a:solidFill>
              <a:effectLst/>
              <a:uLnTx/>
              <a:uFillTx/>
              <a:latin typeface="Kite Display"/>
              <a:ea typeface="+mn-ea"/>
              <a:cs typeface="Kite Display"/>
            </a:endParaRPr>
          </a:p>
          <a:p>
            <a:pPr marL="7701" marR="423185" lvl="0" indent="0" algn="l" defTabSz="914400" rtl="0" eaLnBrk="1" fontAlgn="auto" latinLnBrk="0" hangingPunct="1">
              <a:lnSpc>
                <a:spcPct val="102299"/>
              </a:lnSpc>
              <a:spcBef>
                <a:spcPts val="100"/>
              </a:spcBef>
              <a:spcAft>
                <a:spcPts val="0"/>
              </a:spcAft>
              <a:buClrTx/>
              <a:buSzTx/>
              <a:buFontTx/>
              <a:buNone/>
              <a:tabLst/>
              <a:defRPr/>
            </a:pPr>
            <a:r>
              <a:rPr kumimoji="0" lang="en-US" sz="1200" b="0" i="0" u="none" strike="noStrike" kern="1200" cap="none" spc="-49" normalizeH="0" baseline="0" noProof="0" dirty="0">
                <a:ln>
                  <a:noFill/>
                </a:ln>
                <a:solidFill>
                  <a:srgbClr val="000000"/>
                </a:solidFill>
                <a:effectLst/>
                <a:uLnTx/>
                <a:uFillTx/>
                <a:latin typeface="Kite Display Light"/>
                <a:ea typeface="+mn-ea"/>
                <a:cs typeface="Arial"/>
              </a:rPr>
              <a:t>To </a:t>
            </a:r>
            <a: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t>protect, </a:t>
            </a:r>
            <a:r>
              <a:rPr kumimoji="0" lang="en-US" sz="1200" b="0" i="0" u="none" strike="noStrike" kern="1200" cap="none" spc="-9" normalizeH="0" baseline="0" noProof="0" dirty="0">
                <a:ln>
                  <a:noFill/>
                </a:ln>
                <a:solidFill>
                  <a:srgbClr val="000000"/>
                </a:solidFill>
                <a:effectLst/>
                <a:uLnTx/>
                <a:uFillTx/>
                <a:latin typeface="Kite Display Light"/>
                <a:ea typeface="+mn-ea"/>
                <a:cs typeface="Arial"/>
              </a:rPr>
              <a:t>heal </a:t>
            </a:r>
            <a:r>
              <a:rPr kumimoji="0" lang="en-US" sz="1200" b="0" i="0" u="none" strike="noStrike" kern="1200" cap="none" spc="-3" normalizeH="0" baseline="0" noProof="0" dirty="0">
                <a:ln>
                  <a:noFill/>
                </a:ln>
                <a:solidFill>
                  <a:srgbClr val="000000"/>
                </a:solidFill>
                <a:effectLst/>
                <a:uLnTx/>
                <a:uFillTx/>
                <a:latin typeface="Kite Display Light"/>
                <a:ea typeface="+mn-ea"/>
                <a:cs typeface="Arial"/>
              </a:rPr>
              <a:t>and</a:t>
            </a:r>
            <a:r>
              <a:rPr kumimoji="0" lang="en-US" sz="1200" b="0" i="0" u="none" strike="noStrike" kern="1200" cap="none" spc="-88" normalizeH="0" baseline="0" noProof="0" dirty="0">
                <a:ln>
                  <a:noFill/>
                </a:ln>
                <a:solidFill>
                  <a:srgbClr val="000000"/>
                </a:solidFill>
                <a:effectLst/>
                <a:uLnTx/>
                <a:uFillTx/>
                <a:latin typeface="Kite Display Light"/>
                <a:ea typeface="+mn-ea"/>
                <a:cs typeface="Arial"/>
              </a:rPr>
              <a:t> </a:t>
            </a:r>
            <a:r>
              <a:rPr kumimoji="0" lang="en-US" sz="1200" b="0" i="0" u="none" strike="noStrike" kern="1200" cap="none" spc="-9" normalizeH="0" baseline="0" noProof="0" dirty="0">
                <a:ln>
                  <a:noFill/>
                </a:ln>
                <a:solidFill>
                  <a:srgbClr val="000000"/>
                </a:solidFill>
                <a:effectLst/>
                <a:uLnTx/>
                <a:uFillTx/>
                <a:latin typeface="Kite Display Light"/>
                <a:ea typeface="+mn-ea"/>
                <a:cs typeface="Arial"/>
              </a:rPr>
              <a:t>nurture </a:t>
            </a:r>
            <a:r>
              <a:rPr kumimoji="0" lang="en-US" sz="1200" b="0" i="0" u="none" strike="noStrike" kern="1200" cap="none" spc="-3" normalizeH="0" baseline="0" noProof="0" dirty="0">
                <a:ln>
                  <a:noFill/>
                </a:ln>
                <a:solidFill>
                  <a:srgbClr val="000000"/>
                </a:solidFill>
                <a:effectLst/>
                <a:uLnTx/>
                <a:uFillTx/>
                <a:latin typeface="Kite Display Light"/>
                <a:ea typeface="+mn-ea"/>
                <a:cs typeface="Arial"/>
              </a:rPr>
              <a:t>in </a:t>
            </a:r>
            <a:br>
              <a:rPr kumimoji="0" lang="en-US" sz="1200" b="0" i="0" u="none" strike="noStrike" kern="1200" cap="none" spc="-3" normalizeH="0" baseline="0" noProof="0" dirty="0">
                <a:ln>
                  <a:noFill/>
                </a:ln>
                <a:solidFill>
                  <a:srgbClr val="000000"/>
                </a:solidFill>
                <a:effectLst/>
                <a:uLnTx/>
                <a:uFillTx/>
                <a:latin typeface="Kite Display Light"/>
                <a:ea typeface="+mn-ea"/>
                <a:cs typeface="Arial"/>
              </a:rPr>
            </a:br>
            <a:r>
              <a:rPr kumimoji="0" lang="en-US" sz="1200" b="0" i="0" u="none" strike="noStrike" kern="1200" cap="none" spc="-3" normalizeH="0" baseline="0" noProof="0" dirty="0">
                <a:ln>
                  <a:noFill/>
                </a:ln>
                <a:solidFill>
                  <a:srgbClr val="000000"/>
                </a:solidFill>
                <a:effectLst/>
                <a:uLnTx/>
                <a:uFillTx/>
                <a:latin typeface="Kite Display Light"/>
                <a:ea typeface="+mn-ea"/>
                <a:cs typeface="Arial"/>
              </a:rPr>
              <a:t>the </a:t>
            </a:r>
            <a:r>
              <a:rPr kumimoji="0" lang="en-US" sz="1200" b="0" i="0" u="none" strike="noStrike" kern="1200" cap="none" spc="-9" normalizeH="0" baseline="0" noProof="0" dirty="0">
                <a:ln>
                  <a:noFill/>
                </a:ln>
                <a:solidFill>
                  <a:srgbClr val="000000"/>
                </a:solidFill>
                <a:effectLst/>
                <a:uLnTx/>
                <a:uFillTx/>
                <a:latin typeface="Kite Display Light"/>
                <a:ea typeface="+mn-ea"/>
                <a:cs typeface="Arial"/>
              </a:rPr>
              <a:t>relentless </a:t>
            </a:r>
            <a: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t>pursuit </a:t>
            </a:r>
            <a:r>
              <a:rPr kumimoji="0" lang="en-US" sz="1200" b="0" i="0" u="none" strike="noStrike" kern="1200" cap="none" spc="-3" normalizeH="0" baseline="0" noProof="0" dirty="0">
                <a:ln>
                  <a:noFill/>
                </a:ln>
                <a:solidFill>
                  <a:srgbClr val="000000"/>
                </a:solidFill>
                <a:effectLst/>
                <a:uLnTx/>
                <a:uFillTx/>
                <a:latin typeface="Kite Display Light"/>
                <a:ea typeface="+mn-ea"/>
                <a:cs typeface="Arial"/>
              </a:rPr>
              <a:t>of</a:t>
            </a:r>
            <a:r>
              <a:rPr kumimoji="0" lang="en-US" sz="1200" b="0" i="0" u="none" strike="noStrike" kern="1200" cap="none" spc="-152" normalizeH="0" baseline="0" noProof="0" dirty="0">
                <a:ln>
                  <a:noFill/>
                </a:ln>
                <a:solidFill>
                  <a:srgbClr val="000000"/>
                </a:solidFill>
                <a:effectLst/>
                <a:uLnTx/>
                <a:uFillTx/>
                <a:latin typeface="Kite Display Light"/>
                <a:ea typeface="+mn-ea"/>
                <a:cs typeface="Arial"/>
              </a:rPr>
              <a:t> </a:t>
            </a:r>
            <a:r>
              <a:rPr kumimoji="0" lang="en-US" sz="1200" b="0" i="0" u="none" strike="noStrike" kern="1200" cap="none" spc="9" normalizeH="0" baseline="0" noProof="0" dirty="0">
                <a:ln>
                  <a:noFill/>
                </a:ln>
                <a:solidFill>
                  <a:srgbClr val="000000"/>
                </a:solidFill>
                <a:effectLst/>
                <a:uLnTx/>
                <a:uFillTx/>
                <a:latin typeface="Kite Display Light"/>
                <a:ea typeface="+mn-ea"/>
                <a:cs typeface="Arial"/>
              </a:rPr>
              <a:t>a </a:t>
            </a:r>
            <a:r>
              <a:rPr kumimoji="0" lang="en-US" sz="1200" b="0" i="0" u="none" strike="noStrike" kern="1200" cap="none" spc="-15" normalizeH="0" baseline="0" noProof="0" dirty="0">
                <a:ln>
                  <a:noFill/>
                </a:ln>
                <a:solidFill>
                  <a:srgbClr val="000000"/>
                </a:solidFill>
                <a:effectLst/>
                <a:uLnTx/>
                <a:uFillTx/>
                <a:latin typeface="Kite Display Light"/>
                <a:ea typeface="+mn-ea"/>
                <a:cs typeface="Arial"/>
              </a:rPr>
              <a:t>cleaner, </a:t>
            </a:r>
            <a:br>
              <a:rPr kumimoji="0" lang="en-US" sz="1200" b="0" i="0" u="none" strike="noStrike" kern="1200" cap="none" spc="-15" normalizeH="0" baseline="0" noProof="0" dirty="0">
                <a:ln>
                  <a:noFill/>
                </a:ln>
                <a:solidFill>
                  <a:srgbClr val="000000"/>
                </a:solidFill>
                <a:effectLst/>
                <a:uLnTx/>
                <a:uFillTx/>
                <a:latin typeface="Kite Display Light"/>
                <a:ea typeface="+mn-ea"/>
                <a:cs typeface="Arial"/>
              </a:rPr>
            </a:br>
            <a: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t>healthier</a:t>
            </a:r>
            <a:r>
              <a:rPr kumimoji="0" lang="en-US" sz="1200" b="0" i="0" u="none" strike="noStrike" kern="1200" cap="none" spc="-55" normalizeH="0" baseline="0" noProof="0" dirty="0">
                <a:ln>
                  <a:noFill/>
                </a:ln>
                <a:solidFill>
                  <a:srgbClr val="000000"/>
                </a:solidFill>
                <a:effectLst/>
                <a:uLnTx/>
                <a:uFillTx/>
                <a:latin typeface="Kite Display Light"/>
                <a:ea typeface="+mn-ea"/>
                <a:cs typeface="Arial"/>
              </a:rPr>
              <a:t> </a:t>
            </a:r>
            <a:r>
              <a:rPr kumimoji="0" lang="en-US" sz="1200" b="0" i="0" u="none" strike="noStrike" kern="1200" cap="none" spc="-9" normalizeH="0" baseline="0" noProof="0" dirty="0">
                <a:ln>
                  <a:noFill/>
                </a:ln>
                <a:solidFill>
                  <a:srgbClr val="000000"/>
                </a:solidFill>
                <a:effectLst/>
                <a:uLnTx/>
                <a:uFillTx/>
                <a:latin typeface="Kite Display Light"/>
                <a:ea typeface="+mn-ea"/>
                <a:cs typeface="Arial"/>
              </a:rPr>
              <a:t>world</a:t>
            </a:r>
            <a:endParaRPr kumimoji="0" lang="en-US" sz="1200" b="0" i="0" u="none" strike="noStrike" kern="1200" cap="none" spc="0" normalizeH="0" baseline="0" noProof="0" dirty="0">
              <a:ln>
                <a:noFill/>
              </a:ln>
              <a:solidFill>
                <a:srgbClr val="000000"/>
              </a:solidFill>
              <a:effectLst/>
              <a:uLnTx/>
              <a:uFillTx/>
              <a:latin typeface="Kite Display Light"/>
              <a:ea typeface="+mn-ea"/>
              <a:cs typeface="Arial"/>
            </a:endParaRPr>
          </a:p>
          <a:p>
            <a:pPr marL="7701" marR="0" lvl="0" indent="0" algn="just" defTabSz="914400" rtl="0" eaLnBrk="1" fontAlgn="auto" latinLnBrk="0" hangingPunct="1">
              <a:lnSpc>
                <a:spcPct val="100000"/>
              </a:lnSpc>
              <a:spcBef>
                <a:spcPts val="3000"/>
              </a:spcBef>
              <a:spcAft>
                <a:spcPts val="400"/>
              </a:spcAft>
              <a:buClrTx/>
              <a:buSzTx/>
              <a:buFontTx/>
              <a:buNone/>
              <a:tabLst/>
              <a:defRPr/>
            </a:pPr>
            <a:r>
              <a:rPr kumimoji="0" lang="en-US" sz="1200" b="0" i="0" u="none" strike="noStrike" kern="1200" cap="none" spc="-18" normalizeH="0" baseline="0" noProof="0" dirty="0">
                <a:ln>
                  <a:noFill/>
                </a:ln>
                <a:solidFill>
                  <a:srgbClr val="EA3492"/>
                </a:solidFill>
                <a:effectLst/>
                <a:uLnTx/>
                <a:uFillTx/>
                <a:latin typeface="Kite Display"/>
                <a:ea typeface="+mn-ea"/>
                <a:cs typeface="Kite Display"/>
              </a:rPr>
              <a:t>Our</a:t>
            </a:r>
            <a:r>
              <a:rPr kumimoji="0" lang="en-US" sz="1200" b="0" i="0" u="none" strike="noStrike" kern="1200" cap="none" spc="-73" normalizeH="0" baseline="0" noProof="0" dirty="0">
                <a:ln>
                  <a:noFill/>
                </a:ln>
                <a:solidFill>
                  <a:srgbClr val="EA3492"/>
                </a:solidFill>
                <a:effectLst/>
                <a:uLnTx/>
                <a:uFillTx/>
                <a:latin typeface="Kite Display"/>
                <a:ea typeface="+mn-ea"/>
                <a:cs typeface="Kite Display"/>
              </a:rPr>
              <a:t> </a:t>
            </a:r>
            <a:r>
              <a:rPr kumimoji="0" lang="en-US" sz="1200" b="0" i="0" u="none" strike="noStrike" kern="1200" cap="none" spc="-30" normalizeH="0" baseline="0" noProof="0" dirty="0">
                <a:ln>
                  <a:noFill/>
                </a:ln>
                <a:solidFill>
                  <a:srgbClr val="EA3492"/>
                </a:solidFill>
                <a:effectLst/>
                <a:uLnTx/>
                <a:uFillTx/>
                <a:latin typeface="Kite Display"/>
                <a:ea typeface="+mn-ea"/>
                <a:cs typeface="Kite Display"/>
              </a:rPr>
              <a:t>Fight</a:t>
            </a:r>
            <a:endParaRPr kumimoji="0" lang="en-US" sz="1200" b="0" i="0" u="none" strike="noStrike" kern="1200" cap="none" spc="0" normalizeH="0" baseline="0" noProof="0" dirty="0">
              <a:ln>
                <a:noFill/>
              </a:ln>
              <a:solidFill>
                <a:srgbClr val="EA3492"/>
              </a:solidFill>
              <a:effectLst/>
              <a:uLnTx/>
              <a:uFillTx/>
              <a:latin typeface="Kite Display"/>
              <a:ea typeface="+mn-ea"/>
              <a:cs typeface="Kite Display"/>
            </a:endParaRPr>
          </a:p>
          <a:p>
            <a:pPr marL="7701" marR="3081" lvl="0" indent="0" algn="l" defTabSz="914400" rtl="0" eaLnBrk="1" fontAlgn="auto" latinLnBrk="0" hangingPunct="1">
              <a:lnSpc>
                <a:spcPct val="102299"/>
              </a:lnSpc>
              <a:spcBef>
                <a:spcPts val="103"/>
              </a:spcBef>
              <a:spcAft>
                <a:spcPts val="0"/>
              </a:spcAft>
              <a:buClrTx/>
              <a:buSzTx/>
              <a:buFontTx/>
              <a:buNone/>
              <a:tabLst/>
              <a:defRPr/>
            </a:pPr>
            <a: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t>Making access to the highest quality </a:t>
            </a:r>
            <a:b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br>
            <a: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t>hygiene, wellness and nourishment</a:t>
            </a:r>
            <a:b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br>
            <a:r>
              <a:rPr kumimoji="0" lang="en-US" sz="1200" b="0" i="0" u="none" strike="noStrike" kern="1200" cap="none" spc="-12" normalizeH="0" baseline="0" noProof="0" dirty="0">
                <a:ln>
                  <a:noFill/>
                </a:ln>
                <a:solidFill>
                  <a:srgbClr val="000000"/>
                </a:solidFill>
                <a:effectLst/>
                <a:uLnTx/>
                <a:uFillTx/>
                <a:latin typeface="Kite Display Light"/>
                <a:ea typeface="+mn-ea"/>
                <a:cs typeface="Arial"/>
              </a:rPr>
              <a:t>a right, not a privilege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B732-3792-4A32-8851-BC8F94C576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9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Proactive Chemical Management via ISG and RSL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90336-5731-E74E-B47D-E19ACD6026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713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t>
            </a:r>
            <a:r>
              <a:rPr lang="en-GB" dirty="0" err="1"/>
              <a:t>Veo</a:t>
            </a:r>
            <a:r>
              <a:rPr lang="en-GB" dirty="0"/>
              <a:t>, we talk as much about what’s not in it, as what is. </a:t>
            </a:r>
          </a:p>
          <a:p>
            <a:endParaRPr lang="en-GB" dirty="0"/>
          </a:p>
          <a:p>
            <a:r>
              <a:rPr lang="en-GB" dirty="0"/>
              <a:t>The 99% biodegradable formula is free from chlorine bleach, formaldehyde, phosphates, and disinfectant chemicals – and uses active probiotics similar to the live bacteria you can find </a:t>
            </a:r>
            <a:r>
              <a:rPr lang="en-GB" dirty="0" err="1"/>
              <a:t>insupplements</a:t>
            </a:r>
            <a:r>
              <a:rPr lang="en-GB" dirty="0"/>
              <a:t> for gut health.</a:t>
            </a:r>
          </a:p>
          <a:p>
            <a:endParaRPr lang="en-GB" dirty="0"/>
          </a:p>
          <a:p>
            <a:r>
              <a:rPr lang="en-GB" dirty="0"/>
              <a:t>The probiotic bacteria works on dirt for up to three days, with less environmental impact than traditional chemicals. </a:t>
            </a:r>
          </a:p>
          <a:p>
            <a:endParaRPr lang="en-GB" dirty="0"/>
          </a:p>
          <a:p>
            <a:r>
              <a:rPr lang="en-GB" dirty="0" err="1"/>
              <a:t>Veo’s</a:t>
            </a:r>
            <a:r>
              <a:rPr lang="en-GB" dirty="0"/>
              <a:t> bottle is made from 100% post-consumer recycled plastic, and its sleeve can be easily removed so that the bottle can be recycled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3"/>
              </a:rPr>
              <a:t>https://veocleaner.com/</a:t>
            </a:r>
            <a:endParaRPr lang="en-GB" sz="12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9D488-BE35-674B-AC48-11EBAB979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37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headshots</a:t>
            </a:r>
          </a:p>
          <a:p>
            <a:r>
              <a:rPr lang="en-US" baseline="0" dirty="0" smtClean="0"/>
              <a:t>Logistics</a:t>
            </a:r>
            <a:endParaRPr lang="en-US" dirty="0"/>
          </a:p>
        </p:txBody>
      </p:sp>
      <p:sp>
        <p:nvSpPr>
          <p:cNvPr id="4" name="Slide Number Placeholder 3"/>
          <p:cNvSpPr>
            <a:spLocks noGrp="1"/>
          </p:cNvSpPr>
          <p:nvPr>
            <p:ph type="sldNum" sz="quarter" idx="10"/>
          </p:nvPr>
        </p:nvSpPr>
        <p:spPr/>
        <p:txBody>
          <a:bodyPr/>
          <a:lstStyle/>
          <a:p>
            <a:fld id="{4CA362B4-C917-4975-BDAE-F83CAD19BC44}" type="slidenum">
              <a:rPr lang="en-US" smtClean="0"/>
              <a:t>2</a:t>
            </a:fld>
            <a:endParaRPr lang="en-US"/>
          </a:p>
        </p:txBody>
      </p:sp>
    </p:spTree>
    <p:extLst>
      <p:ext uri="{BB962C8B-B14F-4D97-AF65-F5344CB8AC3E}">
        <p14:creationId xmlns:p14="http://schemas.microsoft.com/office/powerpoint/2010/main" val="153239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4050" y="427038"/>
            <a:ext cx="3467100" cy="1951037"/>
          </a:xfrm>
        </p:spPr>
      </p:sp>
      <p:sp>
        <p:nvSpPr>
          <p:cNvPr id="3" name="Notes Placeholder 2"/>
          <p:cNvSpPr>
            <a:spLocks noGrp="1"/>
          </p:cNvSpPr>
          <p:nvPr>
            <p:ph type="body" idx="1"/>
          </p:nvPr>
        </p:nvSpPr>
        <p:spPr>
          <a:xfrm>
            <a:off x="731520" y="2606040"/>
            <a:ext cx="5852160" cy="6202680"/>
          </a:xfrm>
        </p:spPr>
        <p:txBody>
          <a:bodyPr/>
          <a:lstStyle/>
          <a:p>
            <a:endParaRPr lang="en-US" sz="1600" b="1" dirty="0" smtClean="0"/>
          </a:p>
          <a:p>
            <a:r>
              <a:rPr lang="en-US" sz="1600" b="1" dirty="0" smtClean="0"/>
              <a:t>Thank you, </a:t>
            </a:r>
          </a:p>
          <a:p>
            <a:endParaRPr lang="en-US" sz="1600" b="1" dirty="0"/>
          </a:p>
          <a:p>
            <a:r>
              <a:rPr lang="en-US" sz="1600" b="1" dirty="0" smtClean="0"/>
              <a:t>Opportunity to provide investor perspective</a:t>
            </a:r>
          </a:p>
          <a:p>
            <a:endParaRPr lang="en-US" sz="1600" b="1" dirty="0"/>
          </a:p>
          <a:p>
            <a:r>
              <a:rPr lang="en-US" sz="1600" b="1" dirty="0"/>
              <a:t>FA </a:t>
            </a:r>
            <a:r>
              <a:rPr lang="en-US" sz="1600" b="1" dirty="0" smtClean="0"/>
              <a:t>is </a:t>
            </a:r>
            <a:r>
              <a:rPr lang="en-US" sz="1600" b="1" dirty="0"/>
              <a:t>an investment advisor </a:t>
            </a:r>
            <a:r>
              <a:rPr lang="en-US" sz="1600" b="1" dirty="0" smtClean="0"/>
              <a:t>network serving over </a:t>
            </a:r>
            <a:r>
              <a:rPr lang="en-US" sz="1600" b="1" dirty="0"/>
              <a:t>400 Investment advisors and their clients. Our mission </a:t>
            </a:r>
            <a:r>
              <a:rPr lang="en-US" sz="1600" b="1" dirty="0" smtClean="0"/>
              <a:t>since </a:t>
            </a:r>
            <a:r>
              <a:rPr lang="en-US" sz="1600" b="1" dirty="0"/>
              <a:t>1988 — to improve investment performance, reduce risk and create a better world by integrating sustainable, responsible, and impact (SRI) investing with environmental, social and corporate governance (ESG) principles</a:t>
            </a:r>
            <a:r>
              <a:rPr lang="en-US" sz="1600" b="1" dirty="0" smtClean="0"/>
              <a:t>.</a:t>
            </a:r>
            <a:endParaRPr lang="en-US" sz="1600" b="1" dirty="0"/>
          </a:p>
          <a:p>
            <a:endParaRPr lang="en-US" sz="1600" b="1" dirty="0" smtClean="0"/>
          </a:p>
          <a:p>
            <a:r>
              <a:rPr lang="en-US" sz="1600" b="1" dirty="0" smtClean="0"/>
              <a:t>First </a:t>
            </a:r>
            <a:r>
              <a:rPr lang="en-US" sz="1600" b="1" dirty="0"/>
              <a:t>Affirmative was one of the early investor signatories to </a:t>
            </a:r>
            <a:r>
              <a:rPr lang="en-US" sz="1600" b="1" dirty="0" smtClean="0"/>
              <a:t>CFP, as the </a:t>
            </a:r>
            <a:r>
              <a:rPr lang="en-US" sz="1600" b="1" dirty="0"/>
              <a:t>mission certainly </a:t>
            </a:r>
            <a:r>
              <a:rPr lang="en-US" sz="1600" b="1" dirty="0" smtClean="0"/>
              <a:t>supported </a:t>
            </a:r>
            <a:r>
              <a:rPr lang="en-US" sz="1600" b="1" dirty="0"/>
              <a:t>hours</a:t>
            </a:r>
            <a:r>
              <a:rPr lang="en-US" sz="1600" b="1" dirty="0" smtClean="0"/>
              <a:t>.  </a:t>
            </a:r>
          </a:p>
          <a:p>
            <a:endParaRPr lang="en-US" sz="1600" b="1" dirty="0"/>
          </a:p>
          <a:p>
            <a:r>
              <a:rPr lang="en-US" sz="1600" b="1" dirty="0" smtClean="0"/>
              <a:t>As </a:t>
            </a:r>
            <a:r>
              <a:rPr lang="en-US" sz="1600" b="1" dirty="0"/>
              <a:t>I was preparing for this webinar and thinking about </a:t>
            </a:r>
            <a:r>
              <a:rPr lang="en-US" sz="1600" b="1" dirty="0" smtClean="0"/>
              <a:t>how </a:t>
            </a:r>
            <a:r>
              <a:rPr lang="en-US" sz="1600" b="1" dirty="0"/>
              <a:t>I was going to articulate the investor </a:t>
            </a:r>
            <a:r>
              <a:rPr lang="en-US" sz="1600" b="1" dirty="0" smtClean="0"/>
              <a:t>perspective, the </a:t>
            </a:r>
            <a:r>
              <a:rPr lang="en-US" sz="1600" b="1" dirty="0"/>
              <a:t>famous Donald Rumsfeld quote popped into my </a:t>
            </a:r>
            <a:r>
              <a:rPr lang="en-US" sz="1600" b="1" dirty="0" smtClean="0"/>
              <a:t>head</a:t>
            </a:r>
          </a:p>
          <a:p>
            <a:endParaRPr lang="en-US" sz="1600" b="1" dirty="0"/>
          </a:p>
          <a:p>
            <a:r>
              <a:rPr lang="en-US" sz="1600" b="1" dirty="0" smtClean="0"/>
              <a:t>-- </a:t>
            </a:r>
            <a:r>
              <a:rPr lang="en-US" sz="1600" b="1" dirty="0"/>
              <a:t>not someone I recall ever quoting, but quite applicable when it comes to chemicals. </a:t>
            </a:r>
          </a:p>
          <a:p>
            <a:endParaRPr lang="en-US" sz="1600" b="1" dirty="0"/>
          </a:p>
          <a:p>
            <a:endParaRPr lang="en-US" sz="1600" b="1" dirty="0"/>
          </a:p>
          <a:p>
            <a:endParaRPr lang="en-US" sz="16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CF3DF-A964-4C4C-A6F4-F7E9F8104EF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4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422275"/>
            <a:ext cx="4451350" cy="2503488"/>
          </a:xfrm>
        </p:spPr>
      </p:sp>
      <p:sp>
        <p:nvSpPr>
          <p:cNvPr id="3" name="Notes Placeholder 2"/>
          <p:cNvSpPr>
            <a:spLocks noGrp="1"/>
          </p:cNvSpPr>
          <p:nvPr>
            <p:ph type="body" idx="1"/>
          </p:nvPr>
        </p:nvSpPr>
        <p:spPr>
          <a:xfrm>
            <a:off x="762484" y="3230880"/>
            <a:ext cx="5852160" cy="6019800"/>
          </a:xfrm>
        </p:spPr>
        <p:txBody>
          <a:bodyPr/>
          <a:lstStyle/>
          <a:p>
            <a:r>
              <a:rPr lang="en-US" sz="1500" b="1" dirty="0" smtClean="0"/>
              <a:t>Google </a:t>
            </a:r>
            <a:r>
              <a:rPr lang="en-US" sz="1500" b="1" dirty="0"/>
              <a:t>quickly informed me that academics studying chemicals made this same leap of thought long before I did. An academic team used the same quote in a paper discussing the challenges of chemical identification back in 2011. There is much we do not know about the material risk of chemicals use, and the impacts of chemical interactions of the many thousands in use fall into to both of Mr. Rumsfeld’s </a:t>
            </a:r>
            <a:r>
              <a:rPr lang="en-US" sz="1500" b="1" dirty="0" err="1"/>
              <a:t>cataegories</a:t>
            </a:r>
            <a:r>
              <a:rPr lang="en-US" sz="1500" b="1" dirty="0"/>
              <a:t>.</a:t>
            </a:r>
          </a:p>
          <a:p>
            <a:endParaRPr lang="en-US" sz="1500" b="1" dirty="0"/>
          </a:p>
          <a:p>
            <a:r>
              <a:rPr lang="en-US" sz="1500" b="1" dirty="0"/>
              <a:t>When we first became a signatory of the CFP project, few if any Companies and their investors even had adequate tools to effectively evaluate, measure and manage chemical risks </a:t>
            </a:r>
            <a:r>
              <a:rPr lang="en-US" sz="1500" b="1" dirty="0" smtClean="0"/>
              <a:t>much less report </a:t>
            </a:r>
            <a:r>
              <a:rPr lang="en-US" sz="1500" b="1" dirty="0"/>
              <a:t>on them. Our priority initially was to better understand what good chemical management process and policy even looks like. </a:t>
            </a:r>
          </a:p>
          <a:p>
            <a:endParaRPr lang="en-US" sz="1500" b="1" dirty="0"/>
          </a:p>
          <a:p>
            <a:r>
              <a:rPr lang="en-US" sz="1500" b="1" dirty="0"/>
              <a:t>As the CFP survey has matured, expanded, and effectively aligned with the Sustainable Accounting Standard Board’s framework, so too has our ability to assess our portfolio companies. </a:t>
            </a:r>
          </a:p>
          <a:p>
            <a:endParaRPr lang="en-US" sz="1500" b="1" dirty="0"/>
          </a:p>
          <a:p>
            <a:r>
              <a:rPr lang="en-US" sz="1500" b="1" dirty="0"/>
              <a:t>The rapid adoption by investors of SASB as a baseline expectation for reporting on material sustainability issues should be a wake-up call to companies. Investors want to know where businesses stand with regard to managing financial risks of hazardous chemicals in their products and supply chains. Investors also increasingly expect companies to implement plans that put them on a path towards safer chemicals </a:t>
            </a:r>
            <a:r>
              <a:rPr lang="en-US" sz="1500" b="1" dirty="0" smtClean="0"/>
              <a:t>use.</a:t>
            </a:r>
            <a:endParaRPr lang="en-US" sz="15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CF3DF-A964-4C4C-A6F4-F7E9F8104EF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49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6163" y="822325"/>
            <a:ext cx="2682875" cy="1509713"/>
          </a:xfrm>
        </p:spPr>
      </p:sp>
      <p:sp>
        <p:nvSpPr>
          <p:cNvPr id="3" name="Notes Placeholder 2"/>
          <p:cNvSpPr>
            <a:spLocks noGrp="1"/>
          </p:cNvSpPr>
          <p:nvPr>
            <p:ph type="body" idx="1"/>
          </p:nvPr>
        </p:nvSpPr>
        <p:spPr>
          <a:xfrm>
            <a:off x="731520" y="2624137"/>
            <a:ext cx="5852160" cy="6672263"/>
          </a:xfrm>
        </p:spPr>
        <p:txBody>
          <a:bodyPr/>
          <a:lstStyle/>
          <a:p>
            <a:r>
              <a:rPr lang="en-US" sz="1600" b="1" dirty="0"/>
              <a:t>Let’s take a quick look at a couple of sectors out of the seven where the SASB framework asks for specific chemical disclosure. </a:t>
            </a:r>
          </a:p>
          <a:p>
            <a:endParaRPr lang="en-US" sz="1600" b="1" dirty="0"/>
          </a:p>
          <a:p>
            <a:r>
              <a:rPr lang="en-US" sz="1600" b="1" dirty="0"/>
              <a:t>The SASB standard for the Building Products &amp; Furnishing sector highlights that</a:t>
            </a:r>
          </a:p>
          <a:p>
            <a:r>
              <a:rPr lang="en-US" sz="1600" b="1" dirty="0"/>
              <a:t>companies in this sector are “exposed to potentially significant regulatory and</a:t>
            </a:r>
          </a:p>
          <a:p>
            <a:r>
              <a:rPr lang="en-US" sz="1600" b="1" dirty="0"/>
              <a:t>reputational risk as a result of the use of substances of concern.”</a:t>
            </a:r>
          </a:p>
          <a:p>
            <a:endParaRPr lang="en-US" sz="1600" b="1" dirty="0"/>
          </a:p>
          <a:p>
            <a:r>
              <a:rPr lang="en-US" sz="1600" b="1" dirty="0"/>
              <a:t>Toys &amp; Sporting Goods standards emphasize that the failure to manage hazardous chemicals in products may “impact a company’s social license to operate.”</a:t>
            </a:r>
          </a:p>
          <a:p>
            <a:endParaRPr lang="en-US" sz="1600" b="1" dirty="0"/>
          </a:p>
          <a:p>
            <a:r>
              <a:rPr lang="en-US" sz="1600" b="1" dirty="0"/>
              <a:t>For all seven predominantly consumer facing sectors, Regulatory and reputational risks, along with growing consumer pressures, dominate SASB’s materiality issues for chemicals in products. </a:t>
            </a:r>
          </a:p>
          <a:p>
            <a:endParaRPr lang="en-US" sz="1600" b="1" dirty="0"/>
          </a:p>
          <a:p>
            <a:r>
              <a:rPr lang="en-US" sz="1600" b="1" dirty="0"/>
              <a:t>On the flipside of risk is opportunity- managing these risks leads to competitive advantage over the long-term-through higher demand, reduced regulatory risk, enhanced brand reputation. </a:t>
            </a:r>
          </a:p>
          <a:p>
            <a:endParaRPr lang="en-US" sz="1600" b="1" dirty="0"/>
          </a:p>
          <a:p>
            <a:r>
              <a:rPr lang="en-US" sz="1600" b="1" dirty="0"/>
              <a:t>The CFP survey provides companies with an effective tool that supports SASB compliance and helps them to meet investor demand for comprehensive reporting.</a:t>
            </a:r>
          </a:p>
          <a:p>
            <a:endParaRPr lang="en-US" sz="1600" b="1" dirty="0"/>
          </a:p>
          <a:p>
            <a:endParaRPr lang="en-US" sz="16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CF3DF-A964-4C4C-A6F4-F7E9F8104EF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31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868363"/>
            <a:ext cx="3956050" cy="2225675"/>
          </a:xfrm>
        </p:spPr>
      </p:sp>
      <p:sp>
        <p:nvSpPr>
          <p:cNvPr id="3" name="Notes Placeholder 2"/>
          <p:cNvSpPr>
            <a:spLocks noGrp="1"/>
          </p:cNvSpPr>
          <p:nvPr>
            <p:ph type="body" idx="1"/>
          </p:nvPr>
        </p:nvSpPr>
        <p:spPr>
          <a:xfrm>
            <a:off x="731520" y="3230881"/>
            <a:ext cx="5852160" cy="5532119"/>
          </a:xfrm>
        </p:spPr>
        <p:txBody>
          <a:bodyPr/>
          <a:lstStyle/>
          <a:p>
            <a:r>
              <a:rPr lang="en-US" sz="1500" b="1" dirty="0"/>
              <a:t>I have pulled this next slide directly from the survey report, as it clearly articulates the value of the survey to support investor engagement</a:t>
            </a:r>
            <a:r>
              <a:rPr lang="en-US" sz="1500" b="1" dirty="0" smtClean="0"/>
              <a:t>.</a:t>
            </a:r>
          </a:p>
          <a:p>
            <a:endParaRPr lang="en-US" sz="1500" b="1" dirty="0"/>
          </a:p>
          <a:p>
            <a:r>
              <a:rPr lang="en-US" sz="1500" b="1" dirty="0" smtClean="0"/>
              <a:t> </a:t>
            </a:r>
            <a:r>
              <a:rPr lang="en-US" sz="1500" b="1" dirty="0"/>
              <a:t>Our engagement with companies encompasses all of these points</a:t>
            </a:r>
            <a:r>
              <a:rPr lang="en-US" sz="1500" b="1" dirty="0" smtClean="0"/>
              <a:t>,</a:t>
            </a:r>
            <a:endParaRPr lang="en-US" sz="1500" b="1" dirty="0"/>
          </a:p>
          <a:p>
            <a:r>
              <a:rPr lang="en-US" sz="1500" b="1" dirty="0" smtClean="0"/>
              <a:t> </a:t>
            </a:r>
            <a:r>
              <a:rPr lang="en-US" sz="1500" b="1" dirty="0"/>
              <a:t>but with many companies the conversation is too focused on this last point of elevating the importance of corporate disclosure of chemicals </a:t>
            </a:r>
            <a:r>
              <a:rPr lang="en-US" sz="1500" b="1" dirty="0" smtClean="0"/>
              <a:t>management policies</a:t>
            </a:r>
            <a:r>
              <a:rPr lang="en-US" sz="1500" b="1" dirty="0"/>
              <a:t>, procedures, and practices.</a:t>
            </a:r>
          </a:p>
          <a:p>
            <a:endParaRPr lang="en-US" sz="1500" b="1" dirty="0"/>
          </a:p>
          <a:p>
            <a:r>
              <a:rPr lang="en-US" sz="1500" b="1" dirty="0"/>
              <a:t>We cannot drive deep systemic change until our engagement is able to shift from convincing a company to adopt the CFP survey to using the survey results to drive continuous improvement. There also needs to be a critical mass of companies systematically and fully disclosing the relevant data. The CFP can then reach its full potential as a benchmark. </a:t>
            </a:r>
          </a:p>
          <a:p>
            <a:endParaRPr lang="en-US" sz="1500" b="1" dirty="0"/>
          </a:p>
          <a:p>
            <a:r>
              <a:rPr lang="en-US" sz="1500" b="1" dirty="0"/>
              <a:t>Ultimately, First Affirmative would like to see all companies with material chemical exposure to set public goals to measure, disclose, and reduce their chemical footprints in the same way many companies are measuring and reducing carbon footprints via the CDP platform. This will be the next exciting frontier. </a:t>
            </a:r>
          </a:p>
          <a:p>
            <a:endParaRPr lang="en-US" sz="1500" b="1" dirty="0"/>
          </a:p>
          <a:p>
            <a:r>
              <a:rPr lang="en-US" sz="1500" b="1" dirty="0"/>
              <a:t>We invite other investors to support the work and for companies to commit to the CFP. </a:t>
            </a:r>
          </a:p>
          <a:p>
            <a:endParaRPr lang="en-US" sz="1500" b="1" dirty="0"/>
          </a:p>
          <a:p>
            <a:endParaRPr lang="en-US" sz="1500" b="1" dirty="0"/>
          </a:p>
          <a:p>
            <a:endParaRPr lang="en-US" sz="15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CF3DF-A964-4C4C-A6F4-F7E9F8104EF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CF3DF-A964-4C4C-A6F4-F7E9F8104EF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92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 in half </a:t>
            </a:r>
            <a:endParaRPr lang="en-US" dirty="0"/>
          </a:p>
        </p:txBody>
      </p:sp>
      <p:sp>
        <p:nvSpPr>
          <p:cNvPr id="4" name="Slide Number Placeholder 3"/>
          <p:cNvSpPr>
            <a:spLocks noGrp="1"/>
          </p:cNvSpPr>
          <p:nvPr>
            <p:ph type="sldNum" sz="quarter" idx="10"/>
          </p:nvPr>
        </p:nvSpPr>
        <p:spPr/>
        <p:txBody>
          <a:bodyPr/>
          <a:lstStyle/>
          <a:p>
            <a:fld id="{4CA362B4-C917-4975-BDAE-F83CAD19BC44}" type="slidenum">
              <a:rPr lang="en-US" smtClean="0"/>
              <a:t>13</a:t>
            </a:fld>
            <a:endParaRPr lang="en-US"/>
          </a:p>
        </p:txBody>
      </p:sp>
    </p:spTree>
    <p:extLst>
      <p:ext uri="{BB962C8B-B14F-4D97-AF65-F5344CB8AC3E}">
        <p14:creationId xmlns:p14="http://schemas.microsoft.com/office/powerpoint/2010/main" val="250788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 in half </a:t>
            </a:r>
            <a:endParaRPr lang="en-US" dirty="0"/>
          </a:p>
        </p:txBody>
      </p:sp>
      <p:sp>
        <p:nvSpPr>
          <p:cNvPr id="4" name="Slide Number Placeholder 3"/>
          <p:cNvSpPr>
            <a:spLocks noGrp="1"/>
          </p:cNvSpPr>
          <p:nvPr>
            <p:ph type="sldNum" sz="quarter" idx="10"/>
          </p:nvPr>
        </p:nvSpPr>
        <p:spPr/>
        <p:txBody>
          <a:bodyPr/>
          <a:lstStyle/>
          <a:p>
            <a:fld id="{4CA362B4-C917-4975-BDAE-F83CAD19BC44}" type="slidenum">
              <a:rPr lang="en-US" smtClean="0"/>
              <a:t>14</a:t>
            </a:fld>
            <a:endParaRPr lang="en-US"/>
          </a:p>
        </p:txBody>
      </p:sp>
    </p:spTree>
    <p:extLst>
      <p:ext uri="{BB962C8B-B14F-4D97-AF65-F5344CB8AC3E}">
        <p14:creationId xmlns:p14="http://schemas.microsoft.com/office/powerpoint/2010/main" val="3334759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jpg"/><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2.emf"/><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oleObject" Target="../embeddings/oleObject8.bin"/><Relationship Id="rId5" Type="http://schemas.openxmlformats.org/officeDocument/2006/relationships/image" Target="../media/image4.jpg"/><Relationship Id="rId4"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image" Target="../media/image2.emf"/><Relationship Id="rId5" Type="http://schemas.openxmlformats.org/officeDocument/2006/relationships/oleObject" Target="../embeddings/oleObject8.bin"/><Relationship Id="rId4"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image" Target="../media/image2.emf"/><Relationship Id="rId5" Type="http://schemas.openxmlformats.org/officeDocument/2006/relationships/oleObject" Target="../embeddings/oleObject9.bin"/><Relationship Id="rId4"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vmlDrawing" Target="../drawings/vmlDrawing26.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vmlDrawing" Target="../drawings/vmlDrawing27.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vmlDrawing" Target="../drawings/vmlDrawing29.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vmlDrawing" Target="../drawings/vmlDrawing30.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vmlDrawing" Target="../drawings/vmlDrawing31.v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vmlDrawing" Target="../drawings/vmlDrawing32.vml"/><Relationship Id="rId6" Type="http://schemas.openxmlformats.org/officeDocument/2006/relationships/image" Target="../media/image2.emf"/><Relationship Id="rId5" Type="http://schemas.openxmlformats.org/officeDocument/2006/relationships/oleObject" Target="../embeddings/oleObject12.bin"/><Relationship Id="rId4"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33.vml"/><Relationship Id="rId6" Type="http://schemas.openxmlformats.org/officeDocument/2006/relationships/image" Target="../media/image2.emf"/><Relationship Id="rId5" Type="http://schemas.openxmlformats.org/officeDocument/2006/relationships/oleObject" Target="../embeddings/oleObject12.bin"/><Relationship Id="rId4"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vmlDrawing" Target="../drawings/vmlDrawing34.vml"/><Relationship Id="rId6" Type="http://schemas.openxmlformats.org/officeDocument/2006/relationships/image" Target="../media/image2.emf"/><Relationship Id="rId5" Type="http://schemas.openxmlformats.org/officeDocument/2006/relationships/oleObject" Target="../embeddings/oleObject12.bin"/><Relationship Id="rId4"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vmlDrawing" Target="../drawings/vmlDrawing35.v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vmlDrawing" Target="../drawings/vmlDrawing36.vml"/><Relationship Id="rId6" Type="http://schemas.openxmlformats.org/officeDocument/2006/relationships/image" Target="../media/image2.emf"/><Relationship Id="rId5" Type="http://schemas.openxmlformats.org/officeDocument/2006/relationships/oleObject" Target="../embeddings/oleObject13.bin"/><Relationship Id="rId4"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8B43A6-A8AC-488C-9D45-7395663F1E7D}"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103975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B43A6-A8AC-488C-9D45-7395663F1E7D}"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365552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B43A6-A8AC-488C-9D45-7395663F1E7D}"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165356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2861286"/>
            <a:ext cx="10058400" cy="1343885"/>
          </a:xfrm>
        </p:spPr>
        <p:txBody>
          <a:bodyPr lIns="91440" rIns="91440">
            <a:noAutofit/>
          </a:bodyPr>
          <a:lstStyle>
            <a:lvl1pPr marL="0" indent="0" algn="l">
              <a:buNone/>
              <a:defRPr sz="6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4B2388-26A1-4162-B741-97A649AA5EB0}"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 name="Footer Placeholder 4"/>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9" name="Straight Connector 8"/>
          <p:cNvCxnSpPr>
            <a:cxnSpLocks/>
          </p:cNvCxnSpPr>
          <p:nvPr/>
        </p:nvCxnSpPr>
        <p:spPr>
          <a:xfrm>
            <a:off x="1207658" y="2749066"/>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blurry, mountain&#10;&#10;Description automatically generated">
            <a:extLst>
              <a:ext uri="{FF2B5EF4-FFF2-40B4-BE49-F238E27FC236}">
                <a16:creationId xmlns:a16="http://schemas.microsoft.com/office/drawing/2014/main" id="{46F7E442-D0F0-4461-805F-0F7E2FE49C4D}"/>
              </a:ext>
            </a:extLst>
          </p:cNvPr>
          <p:cNvPicPr>
            <a:picLocks noChangeAspect="1"/>
          </p:cNvPicPr>
          <p:nvPr userDrawn="1"/>
        </p:nvPicPr>
        <p:blipFill>
          <a:blip r:embed="rId2"/>
          <a:stretch>
            <a:fillRect/>
          </a:stretch>
        </p:blipFill>
        <p:spPr>
          <a:xfrm>
            <a:off x="0" y="732641"/>
            <a:ext cx="12192000" cy="1920182"/>
          </a:xfrm>
          <a:prstGeom prst="rect">
            <a:avLst/>
          </a:prstGeom>
        </p:spPr>
      </p:pic>
    </p:spTree>
    <p:extLst>
      <p:ext uri="{BB962C8B-B14F-4D97-AF65-F5344CB8AC3E}">
        <p14:creationId xmlns:p14="http://schemas.microsoft.com/office/powerpoint/2010/main" val="320338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0E059A-6150-4FBB-8567-A4F163D526E8}"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 name="Footer Placeholder 4"/>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482DC-2269-4F26-9D2A-7E44B1A4CD85}"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4141909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F64E93-64CA-4E1E-8F35-EB87FC2FF6E2}"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 name="Footer Placeholder 4"/>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872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1" y="1258880"/>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1" y="1258881"/>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F4AB92C-1448-4628-A6A7-EF3AF71FC875}"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Footer Placeholder 5"/>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Title 1">
            <a:extLst>
              <a:ext uri="{FF2B5EF4-FFF2-40B4-BE49-F238E27FC236}">
                <a16:creationId xmlns:a16="http://schemas.microsoft.com/office/drawing/2014/main" id="{CD9E63EE-EC56-48F3-B5A7-4B4727DA5F26}"/>
              </a:ext>
            </a:extLst>
          </p:cNvPr>
          <p:cNvSpPr>
            <a:spLocks noGrp="1"/>
          </p:cNvSpPr>
          <p:nvPr>
            <p:ph type="title"/>
          </p:nvPr>
        </p:nvSpPr>
        <p:spPr>
          <a:xfrm>
            <a:off x="1097280" y="69429"/>
            <a:ext cx="10058400" cy="1066334"/>
          </a:xfrm>
        </p:spPr>
        <p:txBody>
          <a:bodyPr/>
          <a:lstStyle/>
          <a:p>
            <a:r>
              <a:rPr lang="en-US" dirty="0"/>
              <a:t>Click to edit Master title style</a:t>
            </a:r>
          </a:p>
        </p:txBody>
      </p:sp>
    </p:spTree>
    <p:extLst>
      <p:ext uri="{BB962C8B-B14F-4D97-AF65-F5344CB8AC3E}">
        <p14:creationId xmlns:p14="http://schemas.microsoft.com/office/powerpoint/2010/main" val="38429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1272846"/>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009129"/>
            <a:ext cx="4937760" cy="4009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40" y="1272846"/>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40" y="2009128"/>
            <a:ext cx="4937760" cy="4009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4ECD53D-9FDB-441A-B96F-03B050A0285A}"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8" name="Footer Placeholder 7"/>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2" name="Title 1">
            <a:extLst>
              <a:ext uri="{FF2B5EF4-FFF2-40B4-BE49-F238E27FC236}">
                <a16:creationId xmlns:a16="http://schemas.microsoft.com/office/drawing/2014/main" id="{7DC6FE88-A6BB-462E-B9FC-96081191ECED}"/>
              </a:ext>
            </a:extLst>
          </p:cNvPr>
          <p:cNvSpPr>
            <a:spLocks noGrp="1"/>
          </p:cNvSpPr>
          <p:nvPr>
            <p:ph type="title"/>
          </p:nvPr>
        </p:nvSpPr>
        <p:spPr>
          <a:xfrm>
            <a:off x="1097280" y="69429"/>
            <a:ext cx="10058400" cy="1066334"/>
          </a:xfrm>
        </p:spPr>
        <p:txBody>
          <a:bodyPr/>
          <a:lstStyle/>
          <a:p>
            <a:r>
              <a:rPr lang="en-US" dirty="0"/>
              <a:t>Click to edit Master title style</a:t>
            </a:r>
          </a:p>
        </p:txBody>
      </p:sp>
    </p:spTree>
    <p:extLst>
      <p:ext uri="{BB962C8B-B14F-4D97-AF65-F5344CB8AC3E}">
        <p14:creationId xmlns:p14="http://schemas.microsoft.com/office/powerpoint/2010/main" val="3059363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16562C-206E-435C-8C35-5C59AA26E927}"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4" name="Footer Placeholder 3"/>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09043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336B1F-DB50-43F9-A1E7-A4DDBCA93419}"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8" name="Footer Placeholder 7"/>
          <p:cNvSpPr>
            <a:spLocks noGrp="1"/>
          </p:cNvSpPr>
          <p:nvPr>
            <p:ph type="ftr" sz="quarter" idx="11"/>
          </p:nvPr>
        </p:nvSpPr>
        <p:spPr>
          <a:xfrm>
            <a:off x="5231876" y="6446837"/>
            <a:ext cx="2111604" cy="365125"/>
          </a:xfrm>
          <a:prstGeom prst="rect">
            <a:avLst/>
          </a:prstGeom>
        </p:spPr>
        <p:txBody>
          <a:bodyPr/>
          <a:lstStyle>
            <a:lvl1pPr>
              <a:defRPr>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5239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587087-B41D-4C99-A595-462D3DDD6402}"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656"/>
              </a:solidFill>
              <a:effectLst/>
              <a:uLnTx/>
              <a:uFillTx/>
              <a:latin typeface="Open Sans"/>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008656"/>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008656"/>
              </a:solidFill>
              <a:effectLst/>
              <a:uLnTx/>
              <a:uFillTx/>
              <a:latin typeface="Open Sans"/>
              <a:ea typeface="+mn-ea"/>
              <a:cs typeface="+mn-cs"/>
            </a:endParaRPr>
          </a:p>
        </p:txBody>
      </p:sp>
    </p:spTree>
    <p:extLst>
      <p:ext uri="{BB962C8B-B14F-4D97-AF65-F5344CB8AC3E}">
        <p14:creationId xmlns:p14="http://schemas.microsoft.com/office/powerpoint/2010/main" val="161257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B43A6-A8AC-488C-9D45-7395663F1E7D}"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2217378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9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6A74AF4-757C-4E88-8182-66B8AC32F2CF}"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Footer Placeholder 5"/>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287062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A9D664-CAE2-4E2A-8E28-7DAE0C2F6931}"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 name="Footer Placeholder 4"/>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3901083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1" y="6459785"/>
            <a:ext cx="476996" cy="35217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B32418-0D11-4389-ADF2-92C2304EC871}" type="datetime1">
              <a:rPr kumimoji="0" lang="en-US" sz="18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2/11/2021</a:t>
            </a:fld>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 name="Footer Placeholder 4"/>
          <p:cNvSpPr>
            <a:spLocks noGrp="1"/>
          </p:cNvSpPr>
          <p:nvPr>
            <p:ph type="ftr" sz="quarter" idx="11"/>
          </p:nvPr>
        </p:nvSpPr>
        <p:spPr>
          <a:xfrm>
            <a:off x="5231876" y="6446837"/>
            <a:ext cx="211160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24795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4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3185639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4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1142835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4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3532904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5785" y="1920875"/>
            <a:ext cx="8676216" cy="543083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55201" y="1920875"/>
            <a:ext cx="8676218" cy="543083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84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47719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847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1969922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847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2234652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847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397610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8B43A6-A8AC-488C-9D45-7395663F1E7D}"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2499314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smtClean="0"/>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84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143853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84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1641460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4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3493048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143567" y="330200"/>
            <a:ext cx="4387851" cy="702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5785" y="330200"/>
            <a:ext cx="12964583" cy="7021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84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2635390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15000">
              <a:schemeClr val="accent1"/>
            </a:gs>
            <a:gs pos="80000">
              <a:srgbClr val="59186B"/>
            </a:gs>
          </a:gsLst>
          <a:lin ang="24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385B1-5705-40CF-AD2B-1B85692A6697}"/>
              </a:ext>
            </a:extLst>
          </p:cNvPr>
          <p:cNvPicPr>
            <a:picLocks noChangeAspect="1"/>
          </p:cNvPicPr>
          <p:nvPr userDrawn="1"/>
        </p:nvPicPr>
        <p:blipFill>
          <a:blip r:embed="rId5"/>
          <a:srcRect/>
          <a:stretch/>
        </p:blipFill>
        <p:spPr>
          <a:xfrm>
            <a:off x="0" y="0"/>
            <a:ext cx="12192000" cy="6858000"/>
          </a:xfrm>
          <a:prstGeom prst="rect">
            <a:avLst/>
          </a:prstGeom>
        </p:spPr>
      </p:pic>
      <p:graphicFrame>
        <p:nvGraphicFramePr>
          <p:cNvPr id="14" name="Object 13" hidden="1">
            <a:extLst>
              <a:ext uri="{FF2B5EF4-FFF2-40B4-BE49-F238E27FC236}">
                <a16:creationId xmlns:a16="http://schemas.microsoft.com/office/drawing/2014/main" id="{E81CF903-6EFB-4C25-BBF7-7027580D957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 name="think-cell Slide" r:id="rId6" imgW="278" imgH="278" progId="TCLayout.ActiveDocument.1">
                  <p:embed/>
                </p:oleObj>
              </mc:Choice>
              <mc:Fallback>
                <p:oleObj name="think-cell Slide" r:id="rId6" imgW="278" imgH="278" progId="TCLayout.ActiveDocument.1">
                  <p:embed/>
                  <p:pic>
                    <p:nvPicPr>
                      <p:cNvPr id="14" name="Object 13" hidden="1">
                        <a:extLst>
                          <a:ext uri="{FF2B5EF4-FFF2-40B4-BE49-F238E27FC236}">
                            <a16:creationId xmlns:a16="http://schemas.microsoft.com/office/drawing/2014/main" id="{E81CF903-6EFB-4C25-BBF7-7027580D957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B08DB24F-3D64-44E2-876F-D46A8F86FF9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12" name="Title 1">
            <a:extLst>
              <a:ext uri="{FF2B5EF4-FFF2-40B4-BE49-F238E27FC236}">
                <a16:creationId xmlns:a16="http://schemas.microsoft.com/office/drawing/2014/main" id="{F13305EE-92E3-4F9E-B00E-2FA1E199FF21}"/>
              </a:ext>
            </a:extLst>
          </p:cNvPr>
          <p:cNvSpPr>
            <a:spLocks noGrp="1"/>
          </p:cNvSpPr>
          <p:nvPr>
            <p:ph type="ctrTitle" hasCustomPrompt="1"/>
          </p:nvPr>
        </p:nvSpPr>
        <p:spPr>
          <a:xfrm>
            <a:off x="623888" y="2372115"/>
            <a:ext cx="10948989" cy="1833563"/>
          </a:xfrm>
        </p:spPr>
        <p:txBody>
          <a:bodyPr anchor="ctr" anchorCtr="0">
            <a:normAutofit/>
          </a:bodyPr>
          <a:lstStyle>
            <a:lvl1pPr algn="ctr">
              <a:defRPr sz="7400" spc="-160" baseline="0">
                <a:solidFill>
                  <a:schemeClr val="bg1"/>
                </a:solidFill>
                <a:latin typeface="+mn-lt"/>
              </a:defRPr>
            </a:lvl1pPr>
          </a:lstStyle>
          <a:p>
            <a:r>
              <a:rPr lang="en-US"/>
              <a:t>Insert presentation title</a:t>
            </a:r>
            <a:endParaRPr lang="en-GB"/>
          </a:p>
        </p:txBody>
      </p:sp>
      <p:sp>
        <p:nvSpPr>
          <p:cNvPr id="15" name="Subtitle 2">
            <a:extLst>
              <a:ext uri="{FF2B5EF4-FFF2-40B4-BE49-F238E27FC236}">
                <a16:creationId xmlns:a16="http://schemas.microsoft.com/office/drawing/2014/main" id="{047B4350-E5C2-48EA-BDCA-3525243C2B77}"/>
              </a:ext>
            </a:extLst>
          </p:cNvPr>
          <p:cNvSpPr>
            <a:spLocks noGrp="1"/>
          </p:cNvSpPr>
          <p:nvPr>
            <p:ph type="subTitle" idx="1"/>
          </p:nvPr>
        </p:nvSpPr>
        <p:spPr>
          <a:xfrm>
            <a:off x="623888" y="4252423"/>
            <a:ext cx="10944226" cy="707344"/>
          </a:xfrm>
        </p:spPr>
        <p:txBody>
          <a:bodyPr>
            <a:normAutofit/>
          </a:bodyPr>
          <a:lstStyle>
            <a:lvl1pPr marL="0" indent="0" algn="ctr">
              <a:spcBef>
                <a:spcPts val="50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Shape 7">
            <a:extLst>
              <a:ext uri="{FF2B5EF4-FFF2-40B4-BE49-F238E27FC236}">
                <a16:creationId xmlns:a16="http://schemas.microsoft.com/office/drawing/2014/main" id="{166B5242-5C57-4637-BD1B-3CA516CB470C}"/>
              </a:ext>
            </a:extLst>
          </p:cNvPr>
          <p:cNvSpPr/>
          <p:nvPr userDrawn="1"/>
        </p:nvSpPr>
        <p:spPr>
          <a:xfrm>
            <a:off x="5566150" y="5378399"/>
            <a:ext cx="1042880" cy="948392"/>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356828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F7B40E6-07B8-4B5D-A4AB-96E6FC4EFB3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4"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3F7B40E6-07B8-4B5D-A4AB-96E6FC4EFB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2A8C72A-A985-4504-BDED-8811194249D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2" name="Title 1">
            <a:extLst>
              <a:ext uri="{FF2B5EF4-FFF2-40B4-BE49-F238E27FC236}">
                <a16:creationId xmlns:a16="http://schemas.microsoft.com/office/drawing/2014/main" id="{B981FBCD-3F55-4403-B223-2CF948AB80E7}"/>
              </a:ext>
            </a:extLst>
          </p:cNvPr>
          <p:cNvSpPr>
            <a:spLocks noGrp="1"/>
          </p:cNvSpPr>
          <p:nvPr>
            <p:ph type="title"/>
          </p:nvPr>
        </p:nvSpPr>
        <p:spPr>
          <a:xfrm>
            <a:off x="623888" y="914006"/>
            <a:ext cx="10944225" cy="59055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D66D90-39A7-4491-AC0B-FA59CB553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C0F779D-6A06-4D00-AB3A-F2C8AD2FB2AB}"/>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6" name="Slide Number Placeholder 5">
            <a:extLst>
              <a:ext uri="{FF2B5EF4-FFF2-40B4-BE49-F238E27FC236}">
                <a16:creationId xmlns:a16="http://schemas.microsoft.com/office/drawing/2014/main" id="{8CCE5387-4AAD-4B90-BE07-2B50EA74BA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9" name="Text Placeholder 2">
            <a:extLst>
              <a:ext uri="{FF2B5EF4-FFF2-40B4-BE49-F238E27FC236}">
                <a16:creationId xmlns:a16="http://schemas.microsoft.com/office/drawing/2014/main" id="{2F7F49C5-DB9D-40A8-AA79-B7AC69A02667}"/>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8396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8"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534590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6222206" y="1773238"/>
            <a:ext cx="5345907"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1" name="Title 1">
            <a:extLst>
              <a:ext uri="{FF2B5EF4-FFF2-40B4-BE49-F238E27FC236}">
                <a16:creationId xmlns:a16="http://schemas.microsoft.com/office/drawing/2014/main" id="{EFA35B42-8675-4537-B454-8CE56797A423}"/>
              </a:ext>
            </a:extLst>
          </p:cNvPr>
          <p:cNvSpPr>
            <a:spLocks noGrp="1"/>
          </p:cNvSpPr>
          <p:nvPr>
            <p:ph type="title"/>
          </p:nvPr>
        </p:nvSpPr>
        <p:spPr>
          <a:xfrm>
            <a:off x="623888" y="914006"/>
            <a:ext cx="10944225" cy="590550"/>
          </a:xfrm>
        </p:spPr>
        <p:txBody>
          <a:bodyPr/>
          <a:lstStyle/>
          <a:p>
            <a:r>
              <a:rPr lang="en-US"/>
              <a:t>Click to edit Master title style</a:t>
            </a:r>
            <a:endParaRPr lang="en-GB"/>
          </a:p>
        </p:txBody>
      </p:sp>
      <p:sp>
        <p:nvSpPr>
          <p:cNvPr id="12" name="Text Placeholder 2">
            <a:extLst>
              <a:ext uri="{FF2B5EF4-FFF2-40B4-BE49-F238E27FC236}">
                <a16:creationId xmlns:a16="http://schemas.microsoft.com/office/drawing/2014/main" id="{485240AD-00A5-4674-A614-5787FC738CD9}"/>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8474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2"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5345906" cy="2070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6222206" y="1773238"/>
            <a:ext cx="5345907" cy="2070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1" name="Content Placeholder 2">
            <a:extLst>
              <a:ext uri="{FF2B5EF4-FFF2-40B4-BE49-F238E27FC236}">
                <a16:creationId xmlns:a16="http://schemas.microsoft.com/office/drawing/2014/main" id="{CD36AD13-68D1-405C-BD37-4C296F174258}"/>
              </a:ext>
            </a:extLst>
          </p:cNvPr>
          <p:cNvSpPr>
            <a:spLocks noGrp="1"/>
          </p:cNvSpPr>
          <p:nvPr>
            <p:ph sz="half" idx="14"/>
          </p:nvPr>
        </p:nvSpPr>
        <p:spPr>
          <a:xfrm>
            <a:off x="623889" y="4095748"/>
            <a:ext cx="5345906" cy="2070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a:extLst>
              <a:ext uri="{FF2B5EF4-FFF2-40B4-BE49-F238E27FC236}">
                <a16:creationId xmlns:a16="http://schemas.microsoft.com/office/drawing/2014/main" id="{752D3BF2-FC65-4E2F-9E80-0008C2A48DDF}"/>
              </a:ext>
            </a:extLst>
          </p:cNvPr>
          <p:cNvSpPr>
            <a:spLocks noGrp="1"/>
          </p:cNvSpPr>
          <p:nvPr>
            <p:ph sz="half" idx="15"/>
          </p:nvPr>
        </p:nvSpPr>
        <p:spPr>
          <a:xfrm>
            <a:off x="6222206" y="4095748"/>
            <a:ext cx="5345907" cy="2070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
            <a:extLst>
              <a:ext uri="{FF2B5EF4-FFF2-40B4-BE49-F238E27FC236}">
                <a16:creationId xmlns:a16="http://schemas.microsoft.com/office/drawing/2014/main" id="{03A83BCA-CE67-4FE1-89BE-1141A55CB428}"/>
              </a:ext>
            </a:extLst>
          </p:cNvPr>
          <p:cNvSpPr>
            <a:spLocks noGrp="1"/>
          </p:cNvSpPr>
          <p:nvPr>
            <p:ph type="title"/>
          </p:nvPr>
        </p:nvSpPr>
        <p:spPr>
          <a:xfrm>
            <a:off x="623888" y="914006"/>
            <a:ext cx="10944225" cy="590550"/>
          </a:xfrm>
        </p:spPr>
        <p:txBody>
          <a:bodyPr/>
          <a:lstStyle/>
          <a:p>
            <a:r>
              <a:rPr lang="en-US"/>
              <a:t>Click to edit Master title style</a:t>
            </a:r>
            <a:endParaRPr lang="en-GB"/>
          </a:p>
        </p:txBody>
      </p:sp>
      <p:sp>
        <p:nvSpPr>
          <p:cNvPr id="15" name="Text Placeholder 2">
            <a:extLst>
              <a:ext uri="{FF2B5EF4-FFF2-40B4-BE49-F238E27FC236}">
                <a16:creationId xmlns:a16="http://schemas.microsoft.com/office/drawing/2014/main" id="{EF51CB80-D7C0-4287-9975-37FD550583C7}"/>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1469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6"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3479798"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4356101" y="1773238"/>
            <a:ext cx="3479799"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5" name="Content Placeholder 3">
            <a:extLst>
              <a:ext uri="{FF2B5EF4-FFF2-40B4-BE49-F238E27FC236}">
                <a16:creationId xmlns:a16="http://schemas.microsoft.com/office/drawing/2014/main" id="{10E7C6D6-BD9D-4591-B9E8-5930BFB49864}"/>
              </a:ext>
            </a:extLst>
          </p:cNvPr>
          <p:cNvSpPr>
            <a:spLocks noGrp="1"/>
          </p:cNvSpPr>
          <p:nvPr>
            <p:ph sz="half" idx="13"/>
          </p:nvPr>
        </p:nvSpPr>
        <p:spPr>
          <a:xfrm>
            <a:off x="8088314" y="1773238"/>
            <a:ext cx="3479799"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D9A92B47-78C3-448B-AE1F-8E2F2ECE22FC}"/>
              </a:ext>
            </a:extLst>
          </p:cNvPr>
          <p:cNvSpPr>
            <a:spLocks noGrp="1"/>
          </p:cNvSpPr>
          <p:nvPr>
            <p:ph type="title"/>
          </p:nvPr>
        </p:nvSpPr>
        <p:spPr>
          <a:xfrm>
            <a:off x="623888" y="914006"/>
            <a:ext cx="10944225" cy="590550"/>
          </a:xfrm>
        </p:spPr>
        <p:txBody>
          <a:bodyPr/>
          <a:lstStyle/>
          <a:p>
            <a:r>
              <a:rPr lang="en-US"/>
              <a:t>Click to edit Master title style</a:t>
            </a:r>
            <a:endParaRPr lang="en-GB"/>
          </a:p>
        </p:txBody>
      </p:sp>
      <p:sp>
        <p:nvSpPr>
          <p:cNvPr id="12" name="Text Placeholder 2">
            <a:extLst>
              <a:ext uri="{FF2B5EF4-FFF2-40B4-BE49-F238E27FC236}">
                <a16:creationId xmlns:a16="http://schemas.microsoft.com/office/drawing/2014/main" id="{D266564F-D2AF-4E4C-B3DC-E7E4A5F0FD20}"/>
              </a:ext>
            </a:extLst>
          </p:cNvPr>
          <p:cNvSpPr>
            <a:spLocks noGrp="1"/>
          </p:cNvSpPr>
          <p:nvPr>
            <p:ph type="body" idx="14"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41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 3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0"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2571749" cy="4392612"/>
          </a:xfrm>
        </p:spPr>
        <p:txBody>
          <a:bodyPr/>
          <a:lstStyle>
            <a:lvl1pPr>
              <a:defRPr sz="2400">
                <a:latin typeface="+mn-lt"/>
              </a:defRPr>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3530681" y="1773238"/>
            <a:ext cx="2399172" cy="4392612"/>
          </a:xfrm>
        </p:spPr>
        <p:txBody>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5" name="Content Placeholder 3">
            <a:extLst>
              <a:ext uri="{FF2B5EF4-FFF2-40B4-BE49-F238E27FC236}">
                <a16:creationId xmlns:a16="http://schemas.microsoft.com/office/drawing/2014/main" id="{10E7C6D6-BD9D-4591-B9E8-5930BFB49864}"/>
              </a:ext>
            </a:extLst>
          </p:cNvPr>
          <p:cNvSpPr>
            <a:spLocks noGrp="1"/>
          </p:cNvSpPr>
          <p:nvPr>
            <p:ph sz="half" idx="13"/>
          </p:nvPr>
        </p:nvSpPr>
        <p:spPr>
          <a:xfrm>
            <a:off x="6265819" y="1773238"/>
            <a:ext cx="2399172" cy="4392612"/>
          </a:xfrm>
        </p:spPr>
        <p:txBody>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5" name="Straight Connector 24">
            <a:extLst>
              <a:ext uri="{FF2B5EF4-FFF2-40B4-BE49-F238E27FC236}">
                <a16:creationId xmlns:a16="http://schemas.microsoft.com/office/drawing/2014/main" id="{AFDCE209-C2BB-4015-8736-B25086C91150}"/>
              </a:ext>
            </a:extLst>
          </p:cNvPr>
          <p:cNvCxnSpPr>
            <a:cxnSpLocks/>
          </p:cNvCxnSpPr>
          <p:nvPr/>
        </p:nvCxnSpPr>
        <p:spPr>
          <a:xfrm>
            <a:off x="3362698"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96316AD-75B7-4B7D-BF3C-FCE2869CBBC4}"/>
              </a:ext>
            </a:extLst>
          </p:cNvPr>
          <p:cNvCxnSpPr>
            <a:cxnSpLocks/>
          </p:cNvCxnSpPr>
          <p:nvPr/>
        </p:nvCxnSpPr>
        <p:spPr>
          <a:xfrm>
            <a:off x="6097836"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D8EBB6-8C1E-4E7F-9701-F92E4906E933}"/>
              </a:ext>
            </a:extLst>
          </p:cNvPr>
          <p:cNvCxnSpPr>
            <a:cxnSpLocks/>
          </p:cNvCxnSpPr>
          <p:nvPr/>
        </p:nvCxnSpPr>
        <p:spPr>
          <a:xfrm>
            <a:off x="8832974"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6E4566-A543-4E70-AF5C-7CF7E6F9BA11}"/>
              </a:ext>
            </a:extLst>
          </p:cNvPr>
          <p:cNvCxnSpPr>
            <a:cxnSpLocks/>
          </p:cNvCxnSpPr>
          <p:nvPr/>
        </p:nvCxnSpPr>
        <p:spPr>
          <a:xfrm>
            <a:off x="11568112"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427D2804-7E52-40DD-B621-86DDBEAD835B}"/>
              </a:ext>
            </a:extLst>
          </p:cNvPr>
          <p:cNvSpPr>
            <a:spLocks noGrp="1"/>
          </p:cNvSpPr>
          <p:nvPr>
            <p:ph sz="half" idx="14"/>
          </p:nvPr>
        </p:nvSpPr>
        <p:spPr>
          <a:xfrm>
            <a:off x="9000957" y="1767682"/>
            <a:ext cx="2399172" cy="4392612"/>
          </a:xfrm>
        </p:spPr>
        <p:txBody>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
            <a:extLst>
              <a:ext uri="{FF2B5EF4-FFF2-40B4-BE49-F238E27FC236}">
                <a16:creationId xmlns:a16="http://schemas.microsoft.com/office/drawing/2014/main" id="{7A0EF41E-916C-4074-8A03-3267606D4597}"/>
              </a:ext>
            </a:extLst>
          </p:cNvPr>
          <p:cNvSpPr>
            <a:spLocks noGrp="1"/>
          </p:cNvSpPr>
          <p:nvPr>
            <p:ph type="title"/>
          </p:nvPr>
        </p:nvSpPr>
        <p:spPr>
          <a:xfrm>
            <a:off x="623888" y="914006"/>
            <a:ext cx="10944225" cy="590550"/>
          </a:xfrm>
        </p:spPr>
        <p:txBody>
          <a:bodyPr/>
          <a:lstStyle/>
          <a:p>
            <a:r>
              <a:rPr lang="en-US"/>
              <a:t>Click to edit Master title style</a:t>
            </a:r>
            <a:endParaRPr lang="en-GB"/>
          </a:p>
        </p:txBody>
      </p:sp>
      <p:sp>
        <p:nvSpPr>
          <p:cNvPr id="19" name="Text Placeholder 2">
            <a:extLst>
              <a:ext uri="{FF2B5EF4-FFF2-40B4-BE49-F238E27FC236}">
                <a16:creationId xmlns:a16="http://schemas.microsoft.com/office/drawing/2014/main" id="{46A074E4-2113-4339-A501-D3B62BC4843B}"/>
              </a:ext>
            </a:extLst>
          </p:cNvPr>
          <p:cNvSpPr>
            <a:spLocks noGrp="1"/>
          </p:cNvSpPr>
          <p:nvPr>
            <p:ph type="body" idx="15"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5502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8B43A6-A8AC-488C-9D45-7395663F1E7D}"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1565640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 4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4"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2571749" cy="4392612"/>
          </a:xfrm>
        </p:spPr>
        <p:txBody>
          <a:bodyPr/>
          <a:lstStyle>
            <a:lvl1pPr>
              <a:defRPr sz="2400">
                <a:latin typeface="+mn-lt"/>
              </a:defRPr>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3530680" y="1773238"/>
            <a:ext cx="3766731" cy="2033879"/>
          </a:xfrm>
        </p:spPr>
        <p:txBody>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5" name="Content Placeholder 3">
            <a:extLst>
              <a:ext uri="{FF2B5EF4-FFF2-40B4-BE49-F238E27FC236}">
                <a16:creationId xmlns:a16="http://schemas.microsoft.com/office/drawing/2014/main" id="{10E7C6D6-BD9D-4591-B9E8-5930BFB49864}"/>
              </a:ext>
            </a:extLst>
          </p:cNvPr>
          <p:cNvSpPr>
            <a:spLocks noGrp="1"/>
          </p:cNvSpPr>
          <p:nvPr>
            <p:ph sz="half" idx="13"/>
          </p:nvPr>
        </p:nvSpPr>
        <p:spPr>
          <a:xfrm>
            <a:off x="7633387" y="1773238"/>
            <a:ext cx="3766735" cy="2033879"/>
          </a:xfrm>
        </p:spPr>
        <p:txBody>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5" name="Straight Connector 24">
            <a:extLst>
              <a:ext uri="{FF2B5EF4-FFF2-40B4-BE49-F238E27FC236}">
                <a16:creationId xmlns:a16="http://schemas.microsoft.com/office/drawing/2014/main" id="{AFDCE209-C2BB-4015-8736-B25086C91150}"/>
              </a:ext>
            </a:extLst>
          </p:cNvPr>
          <p:cNvCxnSpPr>
            <a:cxnSpLocks/>
          </p:cNvCxnSpPr>
          <p:nvPr/>
        </p:nvCxnSpPr>
        <p:spPr>
          <a:xfrm>
            <a:off x="3362698"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6E4566-A543-4E70-AF5C-7CF7E6F9BA11}"/>
              </a:ext>
            </a:extLst>
          </p:cNvPr>
          <p:cNvCxnSpPr>
            <a:cxnSpLocks/>
          </p:cNvCxnSpPr>
          <p:nvPr/>
        </p:nvCxnSpPr>
        <p:spPr>
          <a:xfrm>
            <a:off x="11568112"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427D2804-7E52-40DD-B621-86DDBEAD835B}"/>
              </a:ext>
            </a:extLst>
          </p:cNvPr>
          <p:cNvSpPr>
            <a:spLocks noGrp="1"/>
          </p:cNvSpPr>
          <p:nvPr>
            <p:ph sz="half" idx="14"/>
          </p:nvPr>
        </p:nvSpPr>
        <p:spPr>
          <a:xfrm>
            <a:off x="3530681" y="4131971"/>
            <a:ext cx="3766730" cy="2033879"/>
          </a:xfrm>
        </p:spPr>
        <p:txBody>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6" name="Straight Connector 15">
            <a:extLst>
              <a:ext uri="{FF2B5EF4-FFF2-40B4-BE49-F238E27FC236}">
                <a16:creationId xmlns:a16="http://schemas.microsoft.com/office/drawing/2014/main" id="{64DB3E62-A0BD-483D-A70F-68E15C94474D}"/>
              </a:ext>
            </a:extLst>
          </p:cNvPr>
          <p:cNvCxnSpPr>
            <a:cxnSpLocks/>
          </p:cNvCxnSpPr>
          <p:nvPr userDrawn="1"/>
        </p:nvCxnSpPr>
        <p:spPr>
          <a:xfrm>
            <a:off x="7465405"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3">
            <a:extLst>
              <a:ext uri="{FF2B5EF4-FFF2-40B4-BE49-F238E27FC236}">
                <a16:creationId xmlns:a16="http://schemas.microsoft.com/office/drawing/2014/main" id="{19A8CFA2-B75A-42AE-9DA0-F1475D1CAE84}"/>
              </a:ext>
            </a:extLst>
          </p:cNvPr>
          <p:cNvSpPr>
            <a:spLocks noGrp="1"/>
          </p:cNvSpPr>
          <p:nvPr>
            <p:ph sz="half" idx="15"/>
          </p:nvPr>
        </p:nvSpPr>
        <p:spPr>
          <a:xfrm>
            <a:off x="7633392" y="4131971"/>
            <a:ext cx="3766730" cy="2033879"/>
          </a:xfrm>
        </p:spPr>
        <p:txBody>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1" name="Straight Connector 20">
            <a:extLst>
              <a:ext uri="{FF2B5EF4-FFF2-40B4-BE49-F238E27FC236}">
                <a16:creationId xmlns:a16="http://schemas.microsoft.com/office/drawing/2014/main" id="{79BBD190-A44B-4BFE-9BE6-047FE356C7B9}"/>
              </a:ext>
            </a:extLst>
          </p:cNvPr>
          <p:cNvCxnSpPr>
            <a:cxnSpLocks/>
          </p:cNvCxnSpPr>
          <p:nvPr userDrawn="1"/>
        </p:nvCxnSpPr>
        <p:spPr>
          <a:xfrm flipH="1">
            <a:off x="7633393" y="3969544"/>
            <a:ext cx="37667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23B2CD-044D-448F-A6E9-B0AA9131B7A5}"/>
              </a:ext>
            </a:extLst>
          </p:cNvPr>
          <p:cNvCxnSpPr>
            <a:cxnSpLocks/>
          </p:cNvCxnSpPr>
          <p:nvPr userDrawn="1"/>
        </p:nvCxnSpPr>
        <p:spPr>
          <a:xfrm flipH="1">
            <a:off x="3530682" y="3969544"/>
            <a:ext cx="37667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18C95F0-5846-4378-A103-8EC0BD496BF7}"/>
              </a:ext>
            </a:extLst>
          </p:cNvPr>
          <p:cNvSpPr>
            <a:spLocks noGrp="1"/>
          </p:cNvSpPr>
          <p:nvPr>
            <p:ph type="title"/>
          </p:nvPr>
        </p:nvSpPr>
        <p:spPr>
          <a:xfrm>
            <a:off x="623888" y="914006"/>
            <a:ext cx="10944225" cy="590550"/>
          </a:xfrm>
        </p:spPr>
        <p:txBody>
          <a:bodyPr/>
          <a:lstStyle/>
          <a:p>
            <a:r>
              <a:rPr lang="en-US"/>
              <a:t>Click to edit Master title style</a:t>
            </a:r>
            <a:endParaRPr lang="en-GB"/>
          </a:p>
        </p:txBody>
      </p:sp>
      <p:sp>
        <p:nvSpPr>
          <p:cNvPr id="19" name="Text Placeholder 2">
            <a:extLst>
              <a:ext uri="{FF2B5EF4-FFF2-40B4-BE49-F238E27FC236}">
                <a16:creationId xmlns:a16="http://schemas.microsoft.com/office/drawing/2014/main" id="{55E37489-CCE6-4E01-A0DF-7655F126E03B}"/>
              </a:ext>
            </a:extLst>
          </p:cNvPr>
          <p:cNvSpPr>
            <a:spLocks noGrp="1"/>
          </p:cNvSpPr>
          <p:nvPr>
            <p:ph type="body" idx="16"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8052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7" name="Title 1">
            <a:extLst>
              <a:ext uri="{FF2B5EF4-FFF2-40B4-BE49-F238E27FC236}">
                <a16:creationId xmlns:a16="http://schemas.microsoft.com/office/drawing/2014/main" id="{80F8702F-913B-427E-B851-DB8BA448BA94}"/>
              </a:ext>
            </a:extLst>
          </p:cNvPr>
          <p:cNvSpPr>
            <a:spLocks noGrp="1"/>
          </p:cNvSpPr>
          <p:nvPr>
            <p:ph type="title"/>
          </p:nvPr>
        </p:nvSpPr>
        <p:spPr>
          <a:xfrm>
            <a:off x="623888" y="914006"/>
            <a:ext cx="10944225" cy="590550"/>
          </a:xfrm>
        </p:spPr>
        <p:txBody>
          <a:bodyPr/>
          <a:lstStyle/>
          <a:p>
            <a:r>
              <a:rPr lang="en-US"/>
              <a:t>Click to edit Master title style</a:t>
            </a:r>
            <a:endParaRPr lang="en-GB"/>
          </a:p>
        </p:txBody>
      </p:sp>
      <p:sp>
        <p:nvSpPr>
          <p:cNvPr id="8" name="Text Placeholder 2">
            <a:extLst>
              <a:ext uri="{FF2B5EF4-FFF2-40B4-BE49-F238E27FC236}">
                <a16:creationId xmlns:a16="http://schemas.microsoft.com/office/drawing/2014/main" id="{22A1F8A2-05BA-4E7F-A9C4-BE2F9B6B193C}"/>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806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66015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r>
              <a:rPr lang="en-US"/>
              <a:t>Click icon to add picture</a:t>
            </a:r>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79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lth 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0E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6585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lth 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0E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r>
              <a:rPr lang="en-US"/>
              <a:t>Click icon to add picture</a:t>
            </a:r>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3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ygiene 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E9F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98207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ygiene 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E9F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r>
              <a:rPr lang="en-US"/>
              <a:t>Click icon to add picture</a:t>
            </a:r>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0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trition 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ED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393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trition 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ED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r>
              <a:rPr lang="en-US"/>
              <a:t>Click icon to add picture</a:t>
            </a:r>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a:t>Edit Master text styles</a:t>
            </a:r>
          </a:p>
          <a:p>
            <a:pPr lvl="1"/>
            <a:r>
              <a:rPr lang="en-US"/>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36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8B43A6-A8AC-488C-9D45-7395663F1E7D}" type="datetimeFigureOut">
              <a:rPr lang="en-US" smtClean="0"/>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20397262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B7DC9A-3E57-4DDD-97CF-824FBD4A529B}"/>
              </a:ext>
            </a:extLst>
          </p:cNvPr>
          <p:cNvSpPr>
            <a:spLocks noGrp="1"/>
          </p:cNvSpPr>
          <p:nvPr>
            <p:ph type="pic" sz="quarter" idx="13"/>
          </p:nvPr>
        </p:nvSpPr>
        <p:spPr>
          <a:xfrm>
            <a:off x="6407944" y="0"/>
            <a:ext cx="5784056" cy="6858000"/>
          </a:xfrm>
          <a:pattFill prst="dkUpDiag">
            <a:fgClr>
              <a:schemeClr val="bg1">
                <a:lumMod val="95000"/>
              </a:schemeClr>
            </a:fgClr>
            <a:bgClr>
              <a:schemeClr val="bg1"/>
            </a:bgClr>
          </a:pattFill>
        </p:spPr>
        <p:txBody>
          <a:bodyPr vert="horz" wrap="square" lIns="180000" tIns="144000" rIns="180000" bIns="144000" rtlCol="0">
            <a:noAutofit/>
          </a:bodyPr>
          <a:lstStyle>
            <a:lvl1pPr>
              <a:defRPr lang="en-GB" sz="1400"/>
            </a:lvl1pPr>
          </a:lstStyle>
          <a:p>
            <a:pPr lvl="0"/>
            <a:r>
              <a:rPr lang="en-US"/>
              <a:t>Click icon to add picture</a:t>
            </a:r>
            <a:endParaRPr lang="en-GB"/>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8"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1" name="Content Placeholder 2">
            <a:extLst>
              <a:ext uri="{FF2B5EF4-FFF2-40B4-BE49-F238E27FC236}">
                <a16:creationId xmlns:a16="http://schemas.microsoft.com/office/drawing/2014/main" id="{DEA50F0C-3309-454E-9D97-820F278249D3}"/>
              </a:ext>
            </a:extLst>
          </p:cNvPr>
          <p:cNvSpPr>
            <a:spLocks noGrp="1"/>
          </p:cNvSpPr>
          <p:nvPr>
            <p:ph sz="half" idx="1"/>
          </p:nvPr>
        </p:nvSpPr>
        <p:spPr>
          <a:xfrm>
            <a:off x="623888" y="1773238"/>
            <a:ext cx="5395913" cy="440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10BA463A-B598-4B58-8180-0564D346FB2B}"/>
              </a:ext>
            </a:extLst>
          </p:cNvPr>
          <p:cNvSpPr>
            <a:spLocks noGrp="1"/>
          </p:cNvSpPr>
          <p:nvPr>
            <p:ph type="title"/>
          </p:nvPr>
        </p:nvSpPr>
        <p:spPr>
          <a:xfrm>
            <a:off x="623888" y="914006"/>
            <a:ext cx="5395913" cy="590550"/>
          </a:xfrm>
        </p:spPr>
        <p:txBody>
          <a:bodyPr/>
          <a:lstStyle/>
          <a:p>
            <a:r>
              <a:rPr lang="en-US"/>
              <a:t>Click to edit Master title style</a:t>
            </a:r>
            <a:endParaRPr lang="en-GB"/>
          </a:p>
        </p:txBody>
      </p:sp>
      <p:sp>
        <p:nvSpPr>
          <p:cNvPr id="14" name="Text Placeholder 2">
            <a:extLst>
              <a:ext uri="{FF2B5EF4-FFF2-40B4-BE49-F238E27FC236}">
                <a16:creationId xmlns:a16="http://schemas.microsoft.com/office/drawing/2014/main" id="{B36007BC-13D9-4A1D-A8A8-E27A426ECAFC}"/>
              </a:ext>
            </a:extLst>
          </p:cNvPr>
          <p:cNvSpPr>
            <a:spLocks noGrp="1"/>
          </p:cNvSpPr>
          <p:nvPr>
            <p:ph type="body" idx="14" hasCustomPrompt="1"/>
          </p:nvPr>
        </p:nvSpPr>
        <p:spPr>
          <a:xfrm>
            <a:off x="619125" y="542925"/>
            <a:ext cx="5398262"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1635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B7DC9A-3E57-4DDD-97CF-824FBD4A529B}"/>
              </a:ext>
            </a:extLst>
          </p:cNvPr>
          <p:cNvSpPr>
            <a:spLocks noGrp="1"/>
          </p:cNvSpPr>
          <p:nvPr>
            <p:ph type="pic" sz="quarter" idx="13"/>
          </p:nvPr>
        </p:nvSpPr>
        <p:spPr>
          <a:xfrm>
            <a:off x="0" y="0"/>
            <a:ext cx="5784056" cy="6858000"/>
          </a:xfrm>
          <a:pattFill prst="dkUpDiag">
            <a:fgClr>
              <a:schemeClr val="bg1">
                <a:lumMod val="95000"/>
              </a:schemeClr>
            </a:fgClr>
            <a:bgClr>
              <a:schemeClr val="bg1"/>
            </a:bgClr>
          </a:pattFill>
        </p:spPr>
        <p:txBody>
          <a:bodyPr vert="horz" wrap="square" lIns="180000" tIns="144000" rIns="180000" bIns="144000" rtlCol="0">
            <a:noAutofit/>
          </a:bodyPr>
          <a:lstStyle>
            <a:lvl1pPr>
              <a:defRPr lang="en-GB" sz="1400"/>
            </a:lvl1pPr>
          </a:lstStyle>
          <a:p>
            <a:pPr lvl="0"/>
            <a:r>
              <a:rPr lang="en-US"/>
              <a:t>Click icon to add picture</a:t>
            </a:r>
            <a:endParaRPr lang="en-GB"/>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2"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1" name="Content Placeholder 2">
            <a:extLst>
              <a:ext uri="{FF2B5EF4-FFF2-40B4-BE49-F238E27FC236}">
                <a16:creationId xmlns:a16="http://schemas.microsoft.com/office/drawing/2014/main" id="{DEA50F0C-3309-454E-9D97-820F278249D3}"/>
              </a:ext>
            </a:extLst>
          </p:cNvPr>
          <p:cNvSpPr>
            <a:spLocks noGrp="1"/>
          </p:cNvSpPr>
          <p:nvPr>
            <p:ph sz="half" idx="1"/>
          </p:nvPr>
        </p:nvSpPr>
        <p:spPr>
          <a:xfrm>
            <a:off x="6172199" y="1773238"/>
            <a:ext cx="5395913" cy="440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
            <a:extLst>
              <a:ext uri="{FF2B5EF4-FFF2-40B4-BE49-F238E27FC236}">
                <a16:creationId xmlns:a16="http://schemas.microsoft.com/office/drawing/2014/main" id="{6884837B-32FE-40AE-84AF-6B2280E18102}"/>
              </a:ext>
            </a:extLst>
          </p:cNvPr>
          <p:cNvSpPr>
            <a:spLocks noGrp="1"/>
          </p:cNvSpPr>
          <p:nvPr>
            <p:ph type="title"/>
          </p:nvPr>
        </p:nvSpPr>
        <p:spPr>
          <a:xfrm>
            <a:off x="6172199" y="914006"/>
            <a:ext cx="5395914" cy="590550"/>
          </a:xfrm>
        </p:spPr>
        <p:txBody>
          <a:bodyPr/>
          <a:lstStyle/>
          <a:p>
            <a:r>
              <a:rPr lang="en-US"/>
              <a:t>Click to edit Master title style</a:t>
            </a:r>
            <a:endParaRPr lang="en-GB"/>
          </a:p>
        </p:txBody>
      </p:sp>
      <p:sp>
        <p:nvSpPr>
          <p:cNvPr id="20" name="Text Placeholder 2">
            <a:extLst>
              <a:ext uri="{FF2B5EF4-FFF2-40B4-BE49-F238E27FC236}">
                <a16:creationId xmlns:a16="http://schemas.microsoft.com/office/drawing/2014/main" id="{4F23A830-D6F5-4C94-9E94-E415A9E48FCC}"/>
              </a:ext>
            </a:extLst>
          </p:cNvPr>
          <p:cNvSpPr>
            <a:spLocks noGrp="1"/>
          </p:cNvSpPr>
          <p:nvPr>
            <p:ph type="body" idx="16" hasCustomPrompt="1"/>
          </p:nvPr>
        </p:nvSpPr>
        <p:spPr>
          <a:xfrm>
            <a:off x="6169850" y="542925"/>
            <a:ext cx="5398263"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4047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 Key Statement - Full">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3876A36-716A-4BDE-9A98-B8EB3C5A6B3F}"/>
              </a:ext>
            </a:extLst>
          </p:cNvPr>
          <p:cNvSpPr>
            <a:spLocks noGrp="1"/>
          </p:cNvSpPr>
          <p:nvPr>
            <p:ph type="body" sz="quarter" idx="13"/>
          </p:nvPr>
        </p:nvSpPr>
        <p:spPr>
          <a:xfrm>
            <a:off x="5809994" y="1268413"/>
            <a:ext cx="572013" cy="505873"/>
          </a:xfrm>
          <a:custGeom>
            <a:avLst/>
            <a:gdLst>
              <a:gd name="connsiteX0" fmla="*/ 475292 w 490625"/>
              <a:gd name="connsiteY0" fmla="*/ 0 h 433896"/>
              <a:gd name="connsiteX1" fmla="*/ 415498 w 490625"/>
              <a:gd name="connsiteY1" fmla="*/ 96592 h 433896"/>
              <a:gd name="connsiteX2" fmla="*/ 392499 w 490625"/>
              <a:gd name="connsiteY2" fmla="*/ 206982 h 433896"/>
              <a:gd name="connsiteX3" fmla="*/ 490625 w 490625"/>
              <a:gd name="connsiteY3" fmla="*/ 206982 h 433896"/>
              <a:gd name="connsiteX4" fmla="*/ 490625 w 490625"/>
              <a:gd name="connsiteY4" fmla="*/ 344971 h 433896"/>
              <a:gd name="connsiteX5" fmla="*/ 274443 w 490625"/>
              <a:gd name="connsiteY5" fmla="*/ 433896 h 433896"/>
              <a:gd name="connsiteX6" fmla="*/ 274443 w 490625"/>
              <a:gd name="connsiteY6" fmla="*/ 274443 h 433896"/>
              <a:gd name="connsiteX7" fmla="*/ 290541 w 490625"/>
              <a:gd name="connsiteY7" fmla="*/ 163286 h 433896"/>
              <a:gd name="connsiteX8" fmla="*/ 333471 w 490625"/>
              <a:gd name="connsiteY8" fmla="*/ 84326 h 433896"/>
              <a:gd name="connsiteX9" fmla="*/ 397100 w 490625"/>
              <a:gd name="connsiteY9" fmla="*/ 31431 h 433896"/>
              <a:gd name="connsiteX10" fmla="*/ 475292 w 490625"/>
              <a:gd name="connsiteY10" fmla="*/ 0 h 433896"/>
              <a:gd name="connsiteX11" fmla="*/ 200849 w 490625"/>
              <a:gd name="connsiteY11" fmla="*/ 0 h 433896"/>
              <a:gd name="connsiteX12" fmla="*/ 141055 w 490625"/>
              <a:gd name="connsiteY12" fmla="*/ 96592 h 433896"/>
              <a:gd name="connsiteX13" fmla="*/ 119590 w 490625"/>
              <a:gd name="connsiteY13" fmla="*/ 206982 h 433896"/>
              <a:gd name="connsiteX14" fmla="*/ 217714 w 490625"/>
              <a:gd name="connsiteY14" fmla="*/ 206982 h 433896"/>
              <a:gd name="connsiteX15" fmla="*/ 217714 w 490625"/>
              <a:gd name="connsiteY15" fmla="*/ 344971 h 433896"/>
              <a:gd name="connsiteX16" fmla="*/ 0 w 490625"/>
              <a:gd name="connsiteY16" fmla="*/ 433896 h 433896"/>
              <a:gd name="connsiteX17" fmla="*/ 0 w 490625"/>
              <a:gd name="connsiteY17" fmla="*/ 274443 h 433896"/>
              <a:gd name="connsiteX18" fmla="*/ 16098 w 490625"/>
              <a:gd name="connsiteY18" fmla="*/ 163286 h 433896"/>
              <a:gd name="connsiteX19" fmla="*/ 59794 w 490625"/>
              <a:gd name="connsiteY19" fmla="*/ 84326 h 433896"/>
              <a:gd name="connsiteX20" fmla="*/ 123423 w 490625"/>
              <a:gd name="connsiteY20" fmla="*/ 31431 h 433896"/>
              <a:gd name="connsiteX21" fmla="*/ 200849 w 490625"/>
              <a:gd name="connsiteY21" fmla="*/ 0 h 43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625" h="433896">
                <a:moveTo>
                  <a:pt x="475292" y="0"/>
                </a:moveTo>
                <a:cubicBezTo>
                  <a:pt x="448718" y="27598"/>
                  <a:pt x="428785" y="59796"/>
                  <a:pt x="415498" y="96592"/>
                </a:cubicBezTo>
                <a:cubicBezTo>
                  <a:pt x="402211" y="133389"/>
                  <a:pt x="394544" y="170185"/>
                  <a:pt x="392499" y="206982"/>
                </a:cubicBezTo>
                <a:lnTo>
                  <a:pt x="490625" y="206982"/>
                </a:lnTo>
                <a:lnTo>
                  <a:pt x="490625" y="344971"/>
                </a:lnTo>
                <a:lnTo>
                  <a:pt x="274443" y="433896"/>
                </a:lnTo>
                <a:lnTo>
                  <a:pt x="274443" y="274443"/>
                </a:lnTo>
                <a:cubicBezTo>
                  <a:pt x="274443" y="231513"/>
                  <a:pt x="279809" y="194461"/>
                  <a:pt x="290541" y="163286"/>
                </a:cubicBezTo>
                <a:cubicBezTo>
                  <a:pt x="301274" y="132111"/>
                  <a:pt x="315583" y="105791"/>
                  <a:pt x="333471" y="84326"/>
                </a:cubicBezTo>
                <a:cubicBezTo>
                  <a:pt x="351359" y="62861"/>
                  <a:pt x="372568" y="45230"/>
                  <a:pt x="397100" y="31431"/>
                </a:cubicBezTo>
                <a:cubicBezTo>
                  <a:pt x="421631" y="17632"/>
                  <a:pt x="447695" y="7155"/>
                  <a:pt x="475292" y="0"/>
                </a:cubicBezTo>
                <a:close/>
                <a:moveTo>
                  <a:pt x="200849" y="0"/>
                </a:moveTo>
                <a:cubicBezTo>
                  <a:pt x="174274" y="27598"/>
                  <a:pt x="154342" y="59796"/>
                  <a:pt x="141055" y="96592"/>
                </a:cubicBezTo>
                <a:cubicBezTo>
                  <a:pt x="127766" y="133389"/>
                  <a:pt x="120612" y="170185"/>
                  <a:pt x="119590" y="206982"/>
                </a:cubicBezTo>
                <a:lnTo>
                  <a:pt x="217714" y="206982"/>
                </a:lnTo>
                <a:lnTo>
                  <a:pt x="217714" y="344971"/>
                </a:lnTo>
                <a:lnTo>
                  <a:pt x="0" y="433896"/>
                </a:lnTo>
                <a:lnTo>
                  <a:pt x="0" y="274443"/>
                </a:lnTo>
                <a:cubicBezTo>
                  <a:pt x="0" y="231513"/>
                  <a:pt x="5366" y="194461"/>
                  <a:pt x="16098" y="163286"/>
                </a:cubicBezTo>
                <a:cubicBezTo>
                  <a:pt x="26831" y="132111"/>
                  <a:pt x="41396" y="105791"/>
                  <a:pt x="59794" y="84326"/>
                </a:cubicBezTo>
                <a:cubicBezTo>
                  <a:pt x="78193" y="62861"/>
                  <a:pt x="99403" y="45230"/>
                  <a:pt x="123423" y="31431"/>
                </a:cubicBezTo>
                <a:cubicBezTo>
                  <a:pt x="147442" y="17632"/>
                  <a:pt x="173252" y="7155"/>
                  <a:pt x="200849" y="0"/>
                </a:cubicBezTo>
                <a:close/>
              </a:path>
            </a:pathLst>
          </a:custGeom>
          <a:solidFill>
            <a:schemeClr val="accent1"/>
          </a:solidFill>
        </p:spPr>
        <p:txBody>
          <a:bodyPr wrap="square">
            <a:noAutofit/>
          </a:bodyPr>
          <a:lstStyle>
            <a:lvl1pPr marL="0" indent="0">
              <a:spcBef>
                <a:spcPts val="0"/>
              </a:spcBef>
              <a:buFont typeface="Arial" panose="020B0604020202020204" pitchFamily="34" charset="0"/>
              <a:buNone/>
              <a:defRPr sz="100">
                <a:noFill/>
              </a:defRPr>
            </a:lvl1pPr>
            <a:lvl2pPr marL="0" indent="0">
              <a:spcBef>
                <a:spcPts val="0"/>
              </a:spcBef>
              <a:buFont typeface="Arial" panose="020B0604020202020204" pitchFamily="34" charset="0"/>
              <a:buNone/>
              <a:defRPr sz="100">
                <a:noFill/>
              </a:defRPr>
            </a:lvl2pPr>
            <a:lvl3pPr marL="0" indent="0">
              <a:spcBef>
                <a:spcPts val="0"/>
              </a:spcBef>
              <a:buNone/>
              <a:defRPr sz="100">
                <a:noFill/>
              </a:defRPr>
            </a:lvl3pPr>
            <a:lvl4pPr marL="0" indent="0">
              <a:spcBef>
                <a:spcPts val="0"/>
              </a:spcBef>
              <a:buNone/>
              <a:defRPr sz="100">
                <a:noFill/>
              </a:defRPr>
            </a:lvl4pPr>
            <a:lvl5pPr marL="0" indent="0">
              <a:spcBef>
                <a:spcPts val="0"/>
              </a:spcBef>
              <a:buNone/>
              <a:defRPr sz="100">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6"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24" name="Text Placeholder 2">
            <a:extLst>
              <a:ext uri="{FF2B5EF4-FFF2-40B4-BE49-F238E27FC236}">
                <a16:creationId xmlns:a16="http://schemas.microsoft.com/office/drawing/2014/main" id="{D2722A0D-67C7-4BDA-A064-D9EB3AE25F41}"/>
              </a:ext>
            </a:extLst>
          </p:cNvPr>
          <p:cNvSpPr>
            <a:spLocks noGrp="1"/>
          </p:cNvSpPr>
          <p:nvPr>
            <p:ph type="body" idx="14" hasCustomPrompt="1"/>
          </p:nvPr>
        </p:nvSpPr>
        <p:spPr>
          <a:xfrm>
            <a:off x="619124" y="1862138"/>
            <a:ext cx="10948989" cy="2570950"/>
          </a:xfrm>
        </p:spPr>
        <p:txBody>
          <a:bodyPr anchor="ctr">
            <a:noAutofit/>
          </a:bodyPr>
          <a:lstStyle>
            <a:lvl1pPr marL="0" indent="0" algn="ctr">
              <a:spcBef>
                <a:spcPts val="1200"/>
              </a:spcBef>
              <a:buNone/>
              <a:defRPr sz="3200" b="0" cap="none" spc="0" baseline="0">
                <a:ln>
                  <a:noFill/>
                </a:ln>
                <a:solidFill>
                  <a:schemeClr val="tx1"/>
                </a:solidFill>
                <a:latin typeface="+mn-lt"/>
                <a:cs typeface="Arial" panose="020B0604020202020204" pitchFamily="34" charset="0"/>
              </a:defRPr>
            </a:lvl1pPr>
            <a:lvl2pPr marL="0" indent="0" algn="ctr">
              <a:spcBef>
                <a:spcPts val="1200"/>
              </a:spcBef>
              <a:buNone/>
              <a:defRPr sz="3200" b="0" cap="none" spc="0" baseline="0">
                <a:ln>
                  <a:noFill/>
                </a:ln>
                <a:solidFill>
                  <a:schemeClr val="tx1"/>
                </a:solidFill>
              </a:defRPr>
            </a:lvl2pPr>
            <a:lvl3pPr marL="0" indent="0" algn="ctr">
              <a:spcBef>
                <a:spcPts val="1200"/>
              </a:spcBef>
              <a:buNone/>
              <a:defRPr sz="3200" b="0" cap="none" spc="0" baseline="0">
                <a:ln>
                  <a:noFill/>
                </a:ln>
                <a:solidFill>
                  <a:schemeClr val="tx1"/>
                </a:solidFill>
              </a:defRPr>
            </a:lvl3pPr>
            <a:lvl4pPr marL="0" indent="0" algn="ctr">
              <a:spcBef>
                <a:spcPts val="1200"/>
              </a:spcBef>
              <a:buNone/>
              <a:defRPr sz="3200" b="0" cap="none" spc="0" baseline="0">
                <a:ln>
                  <a:noFill/>
                </a:ln>
                <a:solidFill>
                  <a:schemeClr val="tx1"/>
                </a:solidFill>
              </a:defRPr>
            </a:lvl4pPr>
            <a:lvl5pPr marL="0" indent="0" algn="ctr">
              <a:spcBef>
                <a:spcPts val="1200"/>
              </a:spcBef>
              <a:buNone/>
              <a:defRPr sz="32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quote or key statement here</a:t>
            </a:r>
          </a:p>
        </p:txBody>
      </p:sp>
      <p:sp>
        <p:nvSpPr>
          <p:cNvPr id="30" name="Text Placeholder 2">
            <a:extLst>
              <a:ext uri="{FF2B5EF4-FFF2-40B4-BE49-F238E27FC236}">
                <a16:creationId xmlns:a16="http://schemas.microsoft.com/office/drawing/2014/main" id="{C7E8C97E-F62D-41A3-8BE9-79E20554D20F}"/>
              </a:ext>
            </a:extLst>
          </p:cNvPr>
          <p:cNvSpPr>
            <a:spLocks noGrp="1"/>
          </p:cNvSpPr>
          <p:nvPr>
            <p:ph type="body" idx="15" hasCustomPrompt="1"/>
          </p:nvPr>
        </p:nvSpPr>
        <p:spPr>
          <a:xfrm>
            <a:off x="2819400" y="4740973"/>
            <a:ext cx="6553200" cy="759715"/>
          </a:xfrm>
        </p:spPr>
        <p:txBody>
          <a:bodyPr anchor="t">
            <a:noAutofit/>
          </a:bodyPr>
          <a:lstStyle>
            <a:lvl1pPr marL="0" indent="0" algn="ctr">
              <a:spcBef>
                <a:spcPts val="600"/>
              </a:spcBef>
              <a:buNone/>
              <a:defRPr sz="1800" b="0" cap="none" spc="0" baseline="0">
                <a:ln>
                  <a:noFill/>
                </a:ln>
                <a:solidFill>
                  <a:schemeClr val="accent1"/>
                </a:solidFill>
                <a:latin typeface="+mj-lt"/>
                <a:cs typeface="Arial" panose="020B0604020202020204" pitchFamily="34" charset="0"/>
              </a:defRPr>
            </a:lvl1pPr>
            <a:lvl2pPr marL="0" indent="0" algn="ctr">
              <a:spcBef>
                <a:spcPts val="600"/>
              </a:spcBef>
              <a:buNone/>
              <a:defRPr sz="1800" b="0" cap="none" spc="0" baseline="0">
                <a:ln>
                  <a:noFill/>
                </a:ln>
                <a:solidFill>
                  <a:schemeClr val="tx1"/>
                </a:solidFill>
              </a:defRPr>
            </a:lvl2pPr>
            <a:lvl3pPr marL="0" indent="0" algn="ctr">
              <a:spcBef>
                <a:spcPts val="600"/>
              </a:spcBef>
              <a:buNone/>
              <a:defRPr sz="1800" b="0" cap="none" spc="0" baseline="0">
                <a:ln>
                  <a:noFill/>
                </a:ln>
                <a:solidFill>
                  <a:schemeClr val="tx1"/>
                </a:solidFill>
              </a:defRPr>
            </a:lvl3pPr>
            <a:lvl4pPr marL="0" indent="0" algn="ctr">
              <a:spcBef>
                <a:spcPts val="600"/>
              </a:spcBef>
              <a:buNone/>
              <a:defRPr sz="1800" b="0" cap="none" spc="0" baseline="0">
                <a:ln>
                  <a:noFill/>
                </a:ln>
                <a:solidFill>
                  <a:schemeClr val="tx1"/>
                </a:solidFill>
              </a:defRPr>
            </a:lvl4pPr>
            <a:lvl5pPr marL="0" indent="0" algn="ctr">
              <a:spcBef>
                <a:spcPts val="600"/>
              </a:spcBef>
              <a:buNone/>
              <a:defRPr sz="18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Surname</a:t>
            </a:r>
          </a:p>
          <a:p>
            <a:pPr lvl="1"/>
            <a:r>
              <a:rPr lang="en-US"/>
              <a:t>Job title</a:t>
            </a:r>
          </a:p>
        </p:txBody>
      </p:sp>
    </p:spTree>
    <p:extLst>
      <p:ext uri="{BB962C8B-B14F-4D97-AF65-F5344CB8AC3E}">
        <p14:creationId xmlns:p14="http://schemas.microsoft.com/office/powerpoint/2010/main" val="404099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 Key Statement -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BAC86E1-0527-434F-83F1-EABE5EFA9B0C}"/>
              </a:ext>
            </a:extLst>
          </p:cNvPr>
          <p:cNvSpPr>
            <a:spLocks noGrp="1"/>
          </p:cNvSpPr>
          <p:nvPr>
            <p:ph type="pic" sz="quarter" idx="16"/>
          </p:nvPr>
        </p:nvSpPr>
        <p:spPr>
          <a:xfrm>
            <a:off x="7424738" y="542925"/>
            <a:ext cx="4143374" cy="5622925"/>
          </a:xfrm>
          <a:custGeom>
            <a:avLst/>
            <a:gdLst>
              <a:gd name="connsiteX0" fmla="*/ 0 w 4143374"/>
              <a:gd name="connsiteY0" fmla="*/ 0 h 5622925"/>
              <a:gd name="connsiteX1" fmla="*/ 4143374 w 4143374"/>
              <a:gd name="connsiteY1" fmla="*/ 0 h 5622925"/>
              <a:gd name="connsiteX2" fmla="*/ 4143374 w 4143374"/>
              <a:gd name="connsiteY2" fmla="*/ 5622925 h 5622925"/>
              <a:gd name="connsiteX3" fmla="*/ 0 w 4143374"/>
              <a:gd name="connsiteY3" fmla="*/ 5622925 h 5622925"/>
            </a:gdLst>
            <a:ahLst/>
            <a:cxnLst>
              <a:cxn ang="0">
                <a:pos x="connsiteX0" y="connsiteY0"/>
              </a:cxn>
              <a:cxn ang="0">
                <a:pos x="connsiteX1" y="connsiteY1"/>
              </a:cxn>
              <a:cxn ang="0">
                <a:pos x="connsiteX2" y="connsiteY2"/>
              </a:cxn>
              <a:cxn ang="0">
                <a:pos x="connsiteX3" y="connsiteY3"/>
              </a:cxn>
            </a:cxnLst>
            <a:rect l="l" t="t" r="r" b="b"/>
            <a:pathLst>
              <a:path w="4143374" h="5622925">
                <a:moveTo>
                  <a:pt x="0" y="0"/>
                </a:moveTo>
                <a:lnTo>
                  <a:pt x="4143374" y="0"/>
                </a:lnTo>
                <a:lnTo>
                  <a:pt x="4143374" y="5622925"/>
                </a:lnTo>
                <a:lnTo>
                  <a:pt x="0" y="5622925"/>
                </a:lnTo>
                <a:close/>
              </a:path>
            </a:pathLst>
          </a:custGeom>
          <a:pattFill prst="dkUpDiag">
            <a:fgClr>
              <a:schemeClr val="bg1">
                <a:lumMod val="95000"/>
              </a:schemeClr>
            </a:fgClr>
            <a:bgClr>
              <a:schemeClr val="bg1"/>
            </a:bgClr>
          </a:pattFill>
        </p:spPr>
        <p:txBody>
          <a:bodyPr vert="horz" wrap="square" lIns="180000" tIns="144000" rIns="180000" bIns="144000" rtlCol="0">
            <a:noAutofit/>
          </a:bodyPr>
          <a:lstStyle>
            <a:lvl1pPr>
              <a:defRPr lang="en-GB" sz="1400"/>
            </a:lvl1pPr>
          </a:lstStyle>
          <a:p>
            <a:pPr lvl="0"/>
            <a:r>
              <a:rPr lang="en-US"/>
              <a:t>Click icon to add picture</a:t>
            </a:r>
            <a:endParaRPr lang="en-GB"/>
          </a:p>
        </p:txBody>
      </p:sp>
      <p:sp>
        <p:nvSpPr>
          <p:cNvPr id="27" name="Text Placeholder 2">
            <a:extLst>
              <a:ext uri="{FF2B5EF4-FFF2-40B4-BE49-F238E27FC236}">
                <a16:creationId xmlns:a16="http://schemas.microsoft.com/office/drawing/2014/main" id="{9256F4CC-C776-4AC7-9A38-E70788648CD4}"/>
              </a:ext>
            </a:extLst>
          </p:cNvPr>
          <p:cNvSpPr>
            <a:spLocks noGrp="1"/>
          </p:cNvSpPr>
          <p:nvPr>
            <p:ph type="body" idx="15" hasCustomPrompt="1"/>
          </p:nvPr>
        </p:nvSpPr>
        <p:spPr>
          <a:xfrm>
            <a:off x="619124" y="4740973"/>
            <a:ext cx="6553200" cy="759715"/>
          </a:xfrm>
        </p:spPr>
        <p:txBody>
          <a:bodyPr anchor="t">
            <a:noAutofit/>
          </a:bodyPr>
          <a:lstStyle>
            <a:lvl1pPr marL="0" indent="0" algn="ctr">
              <a:spcBef>
                <a:spcPts val="600"/>
              </a:spcBef>
              <a:buNone/>
              <a:defRPr sz="1800" b="0" cap="none" spc="0" baseline="0">
                <a:ln>
                  <a:noFill/>
                </a:ln>
                <a:solidFill>
                  <a:schemeClr val="accent1"/>
                </a:solidFill>
                <a:latin typeface="+mj-lt"/>
                <a:cs typeface="Arial" panose="020B0604020202020204" pitchFamily="34" charset="0"/>
              </a:defRPr>
            </a:lvl1pPr>
            <a:lvl2pPr marL="0" indent="0" algn="ctr">
              <a:spcBef>
                <a:spcPts val="600"/>
              </a:spcBef>
              <a:buNone/>
              <a:defRPr sz="1800" b="0" cap="none" spc="0" baseline="0">
                <a:ln>
                  <a:noFill/>
                </a:ln>
                <a:solidFill>
                  <a:schemeClr val="tx1"/>
                </a:solidFill>
              </a:defRPr>
            </a:lvl2pPr>
            <a:lvl3pPr marL="0" indent="0" algn="ctr">
              <a:spcBef>
                <a:spcPts val="600"/>
              </a:spcBef>
              <a:buNone/>
              <a:defRPr sz="1800" b="0" cap="none" spc="0" baseline="0">
                <a:ln>
                  <a:noFill/>
                </a:ln>
                <a:solidFill>
                  <a:schemeClr val="tx1"/>
                </a:solidFill>
              </a:defRPr>
            </a:lvl3pPr>
            <a:lvl4pPr marL="0" indent="0" algn="ctr">
              <a:spcBef>
                <a:spcPts val="600"/>
              </a:spcBef>
              <a:buNone/>
              <a:defRPr sz="1800" b="0" cap="none" spc="0" baseline="0">
                <a:ln>
                  <a:noFill/>
                </a:ln>
                <a:solidFill>
                  <a:schemeClr val="tx1"/>
                </a:solidFill>
              </a:defRPr>
            </a:lvl4pPr>
            <a:lvl5pPr marL="0" indent="0" algn="ctr">
              <a:spcBef>
                <a:spcPts val="600"/>
              </a:spcBef>
              <a:buNone/>
              <a:defRPr sz="18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Surname</a:t>
            </a:r>
          </a:p>
          <a:p>
            <a:pPr lvl="1"/>
            <a:r>
              <a:rPr lang="en-US"/>
              <a:t>Job title</a:t>
            </a:r>
          </a:p>
        </p:txBody>
      </p:sp>
      <p:sp>
        <p:nvSpPr>
          <p:cNvPr id="22" name="Text Placeholder 21">
            <a:extLst>
              <a:ext uri="{FF2B5EF4-FFF2-40B4-BE49-F238E27FC236}">
                <a16:creationId xmlns:a16="http://schemas.microsoft.com/office/drawing/2014/main" id="{53876A36-716A-4BDE-9A98-B8EB3C5A6B3F}"/>
              </a:ext>
            </a:extLst>
          </p:cNvPr>
          <p:cNvSpPr>
            <a:spLocks noGrp="1"/>
          </p:cNvSpPr>
          <p:nvPr>
            <p:ph type="body" sz="quarter" idx="13"/>
          </p:nvPr>
        </p:nvSpPr>
        <p:spPr>
          <a:xfrm>
            <a:off x="3609718" y="1268413"/>
            <a:ext cx="572013" cy="505873"/>
          </a:xfrm>
          <a:custGeom>
            <a:avLst/>
            <a:gdLst>
              <a:gd name="connsiteX0" fmla="*/ 475292 w 490625"/>
              <a:gd name="connsiteY0" fmla="*/ 0 h 433896"/>
              <a:gd name="connsiteX1" fmla="*/ 415498 w 490625"/>
              <a:gd name="connsiteY1" fmla="*/ 96592 h 433896"/>
              <a:gd name="connsiteX2" fmla="*/ 392499 w 490625"/>
              <a:gd name="connsiteY2" fmla="*/ 206982 h 433896"/>
              <a:gd name="connsiteX3" fmla="*/ 490625 w 490625"/>
              <a:gd name="connsiteY3" fmla="*/ 206982 h 433896"/>
              <a:gd name="connsiteX4" fmla="*/ 490625 w 490625"/>
              <a:gd name="connsiteY4" fmla="*/ 344971 h 433896"/>
              <a:gd name="connsiteX5" fmla="*/ 274443 w 490625"/>
              <a:gd name="connsiteY5" fmla="*/ 433896 h 433896"/>
              <a:gd name="connsiteX6" fmla="*/ 274443 w 490625"/>
              <a:gd name="connsiteY6" fmla="*/ 274443 h 433896"/>
              <a:gd name="connsiteX7" fmla="*/ 290541 w 490625"/>
              <a:gd name="connsiteY7" fmla="*/ 163286 h 433896"/>
              <a:gd name="connsiteX8" fmla="*/ 333471 w 490625"/>
              <a:gd name="connsiteY8" fmla="*/ 84326 h 433896"/>
              <a:gd name="connsiteX9" fmla="*/ 397100 w 490625"/>
              <a:gd name="connsiteY9" fmla="*/ 31431 h 433896"/>
              <a:gd name="connsiteX10" fmla="*/ 475292 w 490625"/>
              <a:gd name="connsiteY10" fmla="*/ 0 h 433896"/>
              <a:gd name="connsiteX11" fmla="*/ 200849 w 490625"/>
              <a:gd name="connsiteY11" fmla="*/ 0 h 433896"/>
              <a:gd name="connsiteX12" fmla="*/ 141055 w 490625"/>
              <a:gd name="connsiteY12" fmla="*/ 96592 h 433896"/>
              <a:gd name="connsiteX13" fmla="*/ 119590 w 490625"/>
              <a:gd name="connsiteY13" fmla="*/ 206982 h 433896"/>
              <a:gd name="connsiteX14" fmla="*/ 217714 w 490625"/>
              <a:gd name="connsiteY14" fmla="*/ 206982 h 433896"/>
              <a:gd name="connsiteX15" fmla="*/ 217714 w 490625"/>
              <a:gd name="connsiteY15" fmla="*/ 344971 h 433896"/>
              <a:gd name="connsiteX16" fmla="*/ 0 w 490625"/>
              <a:gd name="connsiteY16" fmla="*/ 433896 h 433896"/>
              <a:gd name="connsiteX17" fmla="*/ 0 w 490625"/>
              <a:gd name="connsiteY17" fmla="*/ 274443 h 433896"/>
              <a:gd name="connsiteX18" fmla="*/ 16098 w 490625"/>
              <a:gd name="connsiteY18" fmla="*/ 163286 h 433896"/>
              <a:gd name="connsiteX19" fmla="*/ 59794 w 490625"/>
              <a:gd name="connsiteY19" fmla="*/ 84326 h 433896"/>
              <a:gd name="connsiteX20" fmla="*/ 123423 w 490625"/>
              <a:gd name="connsiteY20" fmla="*/ 31431 h 433896"/>
              <a:gd name="connsiteX21" fmla="*/ 200849 w 490625"/>
              <a:gd name="connsiteY21" fmla="*/ 0 h 43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625" h="433896">
                <a:moveTo>
                  <a:pt x="475292" y="0"/>
                </a:moveTo>
                <a:cubicBezTo>
                  <a:pt x="448718" y="27598"/>
                  <a:pt x="428785" y="59796"/>
                  <a:pt x="415498" y="96592"/>
                </a:cubicBezTo>
                <a:cubicBezTo>
                  <a:pt x="402211" y="133389"/>
                  <a:pt x="394544" y="170185"/>
                  <a:pt x="392499" y="206982"/>
                </a:cubicBezTo>
                <a:lnTo>
                  <a:pt x="490625" y="206982"/>
                </a:lnTo>
                <a:lnTo>
                  <a:pt x="490625" y="344971"/>
                </a:lnTo>
                <a:lnTo>
                  <a:pt x="274443" y="433896"/>
                </a:lnTo>
                <a:lnTo>
                  <a:pt x="274443" y="274443"/>
                </a:lnTo>
                <a:cubicBezTo>
                  <a:pt x="274443" y="231513"/>
                  <a:pt x="279809" y="194461"/>
                  <a:pt x="290541" y="163286"/>
                </a:cubicBezTo>
                <a:cubicBezTo>
                  <a:pt x="301274" y="132111"/>
                  <a:pt x="315583" y="105791"/>
                  <a:pt x="333471" y="84326"/>
                </a:cubicBezTo>
                <a:cubicBezTo>
                  <a:pt x="351359" y="62861"/>
                  <a:pt x="372568" y="45230"/>
                  <a:pt x="397100" y="31431"/>
                </a:cubicBezTo>
                <a:cubicBezTo>
                  <a:pt x="421631" y="17632"/>
                  <a:pt x="447695" y="7155"/>
                  <a:pt x="475292" y="0"/>
                </a:cubicBezTo>
                <a:close/>
                <a:moveTo>
                  <a:pt x="200849" y="0"/>
                </a:moveTo>
                <a:cubicBezTo>
                  <a:pt x="174274" y="27598"/>
                  <a:pt x="154342" y="59796"/>
                  <a:pt x="141055" y="96592"/>
                </a:cubicBezTo>
                <a:cubicBezTo>
                  <a:pt x="127766" y="133389"/>
                  <a:pt x="120612" y="170185"/>
                  <a:pt x="119590" y="206982"/>
                </a:cubicBezTo>
                <a:lnTo>
                  <a:pt x="217714" y="206982"/>
                </a:lnTo>
                <a:lnTo>
                  <a:pt x="217714" y="344971"/>
                </a:lnTo>
                <a:lnTo>
                  <a:pt x="0" y="433896"/>
                </a:lnTo>
                <a:lnTo>
                  <a:pt x="0" y="274443"/>
                </a:lnTo>
                <a:cubicBezTo>
                  <a:pt x="0" y="231513"/>
                  <a:pt x="5366" y="194461"/>
                  <a:pt x="16098" y="163286"/>
                </a:cubicBezTo>
                <a:cubicBezTo>
                  <a:pt x="26831" y="132111"/>
                  <a:pt x="41396" y="105791"/>
                  <a:pt x="59794" y="84326"/>
                </a:cubicBezTo>
                <a:cubicBezTo>
                  <a:pt x="78193" y="62861"/>
                  <a:pt x="99403" y="45230"/>
                  <a:pt x="123423" y="31431"/>
                </a:cubicBezTo>
                <a:cubicBezTo>
                  <a:pt x="147442" y="17632"/>
                  <a:pt x="173252" y="7155"/>
                  <a:pt x="200849" y="0"/>
                </a:cubicBezTo>
                <a:close/>
              </a:path>
            </a:pathLst>
          </a:custGeom>
          <a:solidFill>
            <a:schemeClr val="accent1"/>
          </a:solidFill>
        </p:spPr>
        <p:txBody>
          <a:bodyPr wrap="square">
            <a:noAutofit/>
          </a:bodyPr>
          <a:lstStyle>
            <a:lvl1pPr marL="0" indent="0">
              <a:spcBef>
                <a:spcPts val="0"/>
              </a:spcBef>
              <a:buFont typeface="Arial" panose="020B0604020202020204" pitchFamily="34" charset="0"/>
              <a:buNone/>
              <a:defRPr sz="100">
                <a:noFill/>
              </a:defRPr>
            </a:lvl1pPr>
            <a:lvl2pPr marL="0" indent="0">
              <a:spcBef>
                <a:spcPts val="0"/>
              </a:spcBef>
              <a:buFont typeface="Arial" panose="020B0604020202020204" pitchFamily="34" charset="0"/>
              <a:buNone/>
              <a:defRPr sz="100">
                <a:noFill/>
              </a:defRPr>
            </a:lvl2pPr>
            <a:lvl3pPr marL="0" indent="0">
              <a:spcBef>
                <a:spcPts val="0"/>
              </a:spcBef>
              <a:buNone/>
              <a:defRPr sz="100">
                <a:noFill/>
              </a:defRPr>
            </a:lvl3pPr>
            <a:lvl4pPr marL="0" indent="0">
              <a:spcBef>
                <a:spcPts val="0"/>
              </a:spcBef>
              <a:buNone/>
              <a:defRPr sz="100">
                <a:noFill/>
              </a:defRPr>
            </a:lvl4pPr>
            <a:lvl5pPr marL="0" indent="0">
              <a:spcBef>
                <a:spcPts val="0"/>
              </a:spcBef>
              <a:buNone/>
              <a:defRPr sz="100">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0"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24" name="Text Placeholder 2">
            <a:extLst>
              <a:ext uri="{FF2B5EF4-FFF2-40B4-BE49-F238E27FC236}">
                <a16:creationId xmlns:a16="http://schemas.microsoft.com/office/drawing/2014/main" id="{D2722A0D-67C7-4BDA-A064-D9EB3AE25F41}"/>
              </a:ext>
            </a:extLst>
          </p:cNvPr>
          <p:cNvSpPr>
            <a:spLocks noGrp="1"/>
          </p:cNvSpPr>
          <p:nvPr>
            <p:ph type="body" idx="14" hasCustomPrompt="1"/>
          </p:nvPr>
        </p:nvSpPr>
        <p:spPr>
          <a:xfrm>
            <a:off x="619124" y="1862138"/>
            <a:ext cx="6553201" cy="2570950"/>
          </a:xfrm>
        </p:spPr>
        <p:txBody>
          <a:bodyPr anchor="ctr">
            <a:noAutofit/>
          </a:bodyPr>
          <a:lstStyle>
            <a:lvl1pPr marL="0" indent="0" algn="ctr">
              <a:spcBef>
                <a:spcPts val="1200"/>
              </a:spcBef>
              <a:buNone/>
              <a:defRPr sz="3200" b="0" cap="none" spc="0" baseline="0">
                <a:ln>
                  <a:noFill/>
                </a:ln>
                <a:solidFill>
                  <a:schemeClr val="tx1"/>
                </a:solidFill>
                <a:latin typeface="+mn-lt"/>
                <a:cs typeface="Arial" panose="020B0604020202020204" pitchFamily="34" charset="0"/>
              </a:defRPr>
            </a:lvl1pPr>
            <a:lvl2pPr marL="0" indent="0" algn="ctr">
              <a:spcBef>
                <a:spcPts val="1200"/>
              </a:spcBef>
              <a:buNone/>
              <a:defRPr sz="3200" b="0" cap="none" spc="0" baseline="0">
                <a:ln>
                  <a:noFill/>
                </a:ln>
                <a:solidFill>
                  <a:schemeClr val="tx1"/>
                </a:solidFill>
              </a:defRPr>
            </a:lvl2pPr>
            <a:lvl3pPr marL="0" indent="0" algn="ctr">
              <a:spcBef>
                <a:spcPts val="1200"/>
              </a:spcBef>
              <a:buNone/>
              <a:defRPr sz="3200" b="0" cap="none" spc="0" baseline="0">
                <a:ln>
                  <a:noFill/>
                </a:ln>
                <a:solidFill>
                  <a:schemeClr val="tx1"/>
                </a:solidFill>
              </a:defRPr>
            </a:lvl3pPr>
            <a:lvl4pPr marL="0" indent="0" algn="ctr">
              <a:spcBef>
                <a:spcPts val="1200"/>
              </a:spcBef>
              <a:buNone/>
              <a:defRPr sz="3200" b="0" cap="none" spc="0" baseline="0">
                <a:ln>
                  <a:noFill/>
                </a:ln>
                <a:solidFill>
                  <a:schemeClr val="tx1"/>
                </a:solidFill>
              </a:defRPr>
            </a:lvl4pPr>
            <a:lvl5pPr marL="0" indent="0" algn="ctr">
              <a:spcBef>
                <a:spcPts val="1200"/>
              </a:spcBef>
              <a:buNone/>
              <a:defRPr sz="32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quote or key statement here</a:t>
            </a:r>
          </a:p>
        </p:txBody>
      </p:sp>
    </p:spTree>
    <p:extLst>
      <p:ext uri="{BB962C8B-B14F-4D97-AF65-F5344CB8AC3E}">
        <p14:creationId xmlns:p14="http://schemas.microsoft.com/office/powerpoint/2010/main" val="10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5C02A-0232-44D4-9A28-C8CD72F504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4" name="Slide Number Placeholder 3">
            <a:extLst>
              <a:ext uri="{FF2B5EF4-FFF2-40B4-BE49-F238E27FC236}">
                <a16:creationId xmlns:a16="http://schemas.microsoft.com/office/drawing/2014/main" id="{2390BDDC-6003-4E4A-9428-FDD8C4CFE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263200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 Corporate">
    <p:bg>
      <p:bgPr>
        <a:gradFill>
          <a:gsLst>
            <a:gs pos="15000">
              <a:schemeClr val="accent1"/>
            </a:gs>
            <a:gs pos="80000">
              <a:srgbClr val="59186B"/>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4"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E0EAFDAA-BC14-4BD8-B699-C8ED6BED56B5}"/>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p>
        </p:txBody>
      </p:sp>
      <p:sp>
        <p:nvSpPr>
          <p:cNvPr id="10" name="Title 1">
            <a:extLst>
              <a:ext uri="{FF2B5EF4-FFF2-40B4-BE49-F238E27FC236}">
                <a16:creationId xmlns:a16="http://schemas.microsoft.com/office/drawing/2014/main" id="{BA00A43D-7A7C-4987-90A2-172B006A06F9}"/>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641FD7F9-BDA8-423E-857C-33F93B769AFE}"/>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Freeform: Shape 11">
            <a:extLst>
              <a:ext uri="{FF2B5EF4-FFF2-40B4-BE49-F238E27FC236}">
                <a16:creationId xmlns:a16="http://schemas.microsoft.com/office/drawing/2014/main" id="{590F9E97-C25C-435F-AF7B-37F5D4B40B22}"/>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36208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 Health">
    <p:bg>
      <p:bgPr>
        <a:gradFill>
          <a:gsLst>
            <a:gs pos="10000">
              <a:srgbClr val="00B9F1"/>
            </a:gs>
            <a:gs pos="100000">
              <a:srgbClr val="09845B"/>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8"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2" name="Title 1">
            <a:extLst>
              <a:ext uri="{FF2B5EF4-FFF2-40B4-BE49-F238E27FC236}">
                <a16:creationId xmlns:a16="http://schemas.microsoft.com/office/drawing/2014/main" id="{F1678547-880D-4598-AEB7-10C7919932C2}"/>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2A9899-3E72-43A2-9875-024E511F82E6}"/>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ACB29181-13B4-4DC1-A590-92A65895C23D}"/>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p>
        </p:txBody>
      </p:sp>
      <p:sp>
        <p:nvSpPr>
          <p:cNvPr id="10" name="Freeform: Shape 9">
            <a:extLst>
              <a:ext uri="{FF2B5EF4-FFF2-40B4-BE49-F238E27FC236}">
                <a16:creationId xmlns:a16="http://schemas.microsoft.com/office/drawing/2014/main" id="{25B78C58-44F1-4A1C-AA7F-BEA28791DE91}"/>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35366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 Hygiene">
    <p:bg>
      <p:bgPr>
        <a:gradFill>
          <a:gsLst>
            <a:gs pos="10000">
              <a:srgbClr val="96D22C"/>
            </a:gs>
            <a:gs pos="100000">
              <a:srgbClr val="FFD602"/>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2"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2" name="Title 1">
            <a:extLst>
              <a:ext uri="{FF2B5EF4-FFF2-40B4-BE49-F238E27FC236}">
                <a16:creationId xmlns:a16="http://schemas.microsoft.com/office/drawing/2014/main" id="{F1678547-880D-4598-AEB7-10C7919932C2}"/>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2A9899-3E72-43A2-9875-024E511F82E6}"/>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ACB29181-13B4-4DC1-A590-92A65895C23D}"/>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p>
        </p:txBody>
      </p:sp>
      <p:sp>
        <p:nvSpPr>
          <p:cNvPr id="10" name="Freeform: Shape 9">
            <a:extLst>
              <a:ext uri="{FF2B5EF4-FFF2-40B4-BE49-F238E27FC236}">
                <a16:creationId xmlns:a16="http://schemas.microsoft.com/office/drawing/2014/main" id="{DF83DA37-12DA-4D7B-B1E4-B5398F358711}"/>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201349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 Nutrition">
    <p:bg>
      <p:bgPr>
        <a:gradFill>
          <a:gsLst>
            <a:gs pos="10000">
              <a:srgbClr val="5A186B"/>
            </a:gs>
            <a:gs pos="100000">
              <a:srgbClr val="00ABBD"/>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6"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2" name="Title 1">
            <a:extLst>
              <a:ext uri="{FF2B5EF4-FFF2-40B4-BE49-F238E27FC236}">
                <a16:creationId xmlns:a16="http://schemas.microsoft.com/office/drawing/2014/main" id="{F1678547-880D-4598-AEB7-10C7919932C2}"/>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2A9899-3E72-43A2-9875-024E511F82E6}"/>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ACB29181-13B4-4DC1-A590-92A65895C23D}"/>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p>
        </p:txBody>
      </p:sp>
      <p:sp>
        <p:nvSpPr>
          <p:cNvPr id="10" name="Freeform: Shape 9">
            <a:extLst>
              <a:ext uri="{FF2B5EF4-FFF2-40B4-BE49-F238E27FC236}">
                <a16:creationId xmlns:a16="http://schemas.microsoft.com/office/drawing/2014/main" id="{C457DE80-E6AB-4126-9914-D973BA594011}"/>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138434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bg>
      <p:bgPr>
        <a:gradFill>
          <a:gsLst>
            <a:gs pos="15000">
              <a:schemeClr val="accent1"/>
            </a:gs>
            <a:gs pos="80000">
              <a:srgbClr val="59186B"/>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0"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5" name="Freeform: Shape 4">
            <a:extLst>
              <a:ext uri="{FF2B5EF4-FFF2-40B4-BE49-F238E27FC236}">
                <a16:creationId xmlns:a16="http://schemas.microsoft.com/office/drawing/2014/main" id="{0E59992C-142E-4E88-B8EC-78C0944E3B24}"/>
              </a:ext>
            </a:extLst>
          </p:cNvPr>
          <p:cNvSpPr/>
          <p:nvPr userDrawn="1"/>
        </p:nvSpPr>
        <p:spPr>
          <a:xfrm>
            <a:off x="5250820" y="2668044"/>
            <a:ext cx="1673540" cy="1521912"/>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47957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8B43A6-A8AC-488C-9D45-7395663F1E7D}" type="datetimeFigureOut">
              <a:rPr lang="en-US" smtClean="0"/>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23390340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 Imag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E81CF903-6EFB-4C25-BBF7-7027580D957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8" name="think-cell Slide" r:id="rId6" imgW="278" imgH="278" progId="TCLayout.ActiveDocument.1">
                  <p:embed/>
                </p:oleObj>
              </mc:Choice>
              <mc:Fallback>
                <p:oleObj name="think-cell Slide" r:id="rId6" imgW="278" imgH="278" progId="TCLayout.ActiveDocument.1">
                  <p:embed/>
                  <p:pic>
                    <p:nvPicPr>
                      <p:cNvPr id="14" name="Object 13" hidden="1">
                        <a:extLst>
                          <a:ext uri="{FF2B5EF4-FFF2-40B4-BE49-F238E27FC236}">
                            <a16:creationId xmlns:a16="http://schemas.microsoft.com/office/drawing/2014/main" id="{E81CF903-6EFB-4C25-BBF7-7027580D957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B08DB24F-3D64-44E2-876F-D46A8F86FF9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12" name="Title 1">
            <a:extLst>
              <a:ext uri="{FF2B5EF4-FFF2-40B4-BE49-F238E27FC236}">
                <a16:creationId xmlns:a16="http://schemas.microsoft.com/office/drawing/2014/main" id="{F13305EE-92E3-4F9E-B00E-2FA1E199FF21}"/>
              </a:ext>
            </a:extLst>
          </p:cNvPr>
          <p:cNvSpPr>
            <a:spLocks noGrp="1"/>
          </p:cNvSpPr>
          <p:nvPr>
            <p:ph type="ctrTitle" hasCustomPrompt="1"/>
          </p:nvPr>
        </p:nvSpPr>
        <p:spPr>
          <a:xfrm>
            <a:off x="619124" y="2372115"/>
            <a:ext cx="10953753" cy="1833563"/>
          </a:xfrm>
        </p:spPr>
        <p:txBody>
          <a:bodyPr anchor="ctr" anchorCtr="0">
            <a:normAutofit/>
          </a:bodyPr>
          <a:lstStyle>
            <a:lvl1pPr algn="ctr">
              <a:defRPr sz="7400" spc="-160" baseline="0">
                <a:solidFill>
                  <a:schemeClr val="bg1"/>
                </a:solidFill>
                <a:latin typeface="+mn-lt"/>
              </a:defRPr>
            </a:lvl1pPr>
          </a:lstStyle>
          <a:p>
            <a:r>
              <a:rPr lang="en-US" dirty="0"/>
              <a:t>Insert presentation title</a:t>
            </a:r>
            <a:endParaRPr lang="en-GB" dirty="0"/>
          </a:p>
        </p:txBody>
      </p:sp>
      <p:sp>
        <p:nvSpPr>
          <p:cNvPr id="15" name="Subtitle 2">
            <a:extLst>
              <a:ext uri="{FF2B5EF4-FFF2-40B4-BE49-F238E27FC236}">
                <a16:creationId xmlns:a16="http://schemas.microsoft.com/office/drawing/2014/main" id="{047B4350-E5C2-48EA-BDCA-3525243C2B77}"/>
              </a:ext>
            </a:extLst>
          </p:cNvPr>
          <p:cNvSpPr>
            <a:spLocks noGrp="1"/>
          </p:cNvSpPr>
          <p:nvPr>
            <p:ph type="subTitle" idx="1"/>
          </p:nvPr>
        </p:nvSpPr>
        <p:spPr>
          <a:xfrm>
            <a:off x="623887" y="4252423"/>
            <a:ext cx="10953753" cy="707344"/>
          </a:xfrm>
        </p:spPr>
        <p:txBody>
          <a:bodyPr>
            <a:normAutofit/>
          </a:bodyPr>
          <a:lstStyle>
            <a:lvl1pPr marL="0" indent="0" algn="ctr">
              <a:spcBef>
                <a:spcPts val="50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3" name="Freeform: Shape 32">
            <a:extLst>
              <a:ext uri="{FF2B5EF4-FFF2-40B4-BE49-F238E27FC236}">
                <a16:creationId xmlns:a16="http://schemas.microsoft.com/office/drawing/2014/main" id="{84635615-FAEC-4BB2-97CD-F71FAC9F7079}"/>
              </a:ext>
            </a:extLst>
          </p:cNvPr>
          <p:cNvSpPr/>
          <p:nvPr/>
        </p:nvSpPr>
        <p:spPr>
          <a:xfrm>
            <a:off x="5566150" y="5378399"/>
            <a:ext cx="1042880" cy="948392"/>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Freeform: Shape 5">
            <a:extLst>
              <a:ext uri="{FF2B5EF4-FFF2-40B4-BE49-F238E27FC236}">
                <a16:creationId xmlns:a16="http://schemas.microsoft.com/office/drawing/2014/main" id="{2AD89E7F-3AC4-4012-A6E5-79C8446C3D49}"/>
              </a:ext>
            </a:extLst>
          </p:cNvPr>
          <p:cNvSpPr/>
          <p:nvPr/>
        </p:nvSpPr>
        <p:spPr>
          <a:xfrm>
            <a:off x="6288762" y="5723350"/>
            <a:ext cx="12846" cy="12846"/>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0" y="0"/>
                </a:lnTo>
                <a:lnTo>
                  <a:pt x="0" y="0"/>
                </a:lnTo>
                <a:cubicBezTo>
                  <a:pt x="0" y="0"/>
                  <a:pt x="0" y="0"/>
                  <a:pt x="0" y="0"/>
                </a:cubicBezTo>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7" name="Freeform: Shape 6">
            <a:extLst>
              <a:ext uri="{FF2B5EF4-FFF2-40B4-BE49-F238E27FC236}">
                <a16:creationId xmlns:a16="http://schemas.microsoft.com/office/drawing/2014/main" id="{EE171FBD-7D22-4C11-A301-F66A3447319D}"/>
              </a:ext>
            </a:extLst>
          </p:cNvPr>
          <p:cNvSpPr/>
          <p:nvPr/>
        </p:nvSpPr>
        <p:spPr>
          <a:xfrm>
            <a:off x="6288634" y="5723478"/>
            <a:ext cx="12846" cy="12846"/>
          </a:xfrm>
          <a:custGeom>
            <a:avLst/>
            <a:gdLst>
              <a:gd name="connsiteX0" fmla="*/ 0 w 0"/>
              <a:gd name="connsiteY0" fmla="*/ 0 h 0"/>
              <a:gd name="connsiteX1" fmla="*/ 0 w 0"/>
              <a:gd name="connsiteY1" fmla="*/ 128 h 0"/>
              <a:gd name="connsiteX2" fmla="*/ 128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0" y="128"/>
                </a:lnTo>
                <a:lnTo>
                  <a:pt x="128" y="0"/>
                </a:lnTo>
                <a:lnTo>
                  <a:pt x="0" y="0"/>
                </a:ln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 name="Freeform: Shape 7">
            <a:extLst>
              <a:ext uri="{FF2B5EF4-FFF2-40B4-BE49-F238E27FC236}">
                <a16:creationId xmlns:a16="http://schemas.microsoft.com/office/drawing/2014/main" id="{97710FDE-6554-4064-BA6A-56CE75C43898}"/>
              </a:ext>
            </a:extLst>
          </p:cNvPr>
          <p:cNvSpPr/>
          <p:nvPr/>
        </p:nvSpPr>
        <p:spPr>
          <a:xfrm>
            <a:off x="6288634" y="5723606"/>
            <a:ext cx="12846" cy="12846"/>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16558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 Gradient">
    <p:bg>
      <p:bgPr>
        <a:gradFill>
          <a:gsLst>
            <a:gs pos="15000">
              <a:schemeClr val="accent1"/>
            </a:gs>
            <a:gs pos="80000">
              <a:srgbClr val="59186B"/>
            </a:gs>
          </a:gsLst>
          <a:lin ang="2400000" scaled="0"/>
        </a:gra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E81CF903-6EFB-4C25-BBF7-7027580D957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2" name="think-cell Slide" r:id="rId5" imgW="278" imgH="278" progId="TCLayout.ActiveDocument.1">
                  <p:embed/>
                </p:oleObj>
              </mc:Choice>
              <mc:Fallback>
                <p:oleObj name="think-cell Slide" r:id="rId5" imgW="278" imgH="278" progId="TCLayout.ActiveDocument.1">
                  <p:embed/>
                  <p:pic>
                    <p:nvPicPr>
                      <p:cNvPr id="14" name="Object 13" hidden="1">
                        <a:extLst>
                          <a:ext uri="{FF2B5EF4-FFF2-40B4-BE49-F238E27FC236}">
                            <a16:creationId xmlns:a16="http://schemas.microsoft.com/office/drawing/2014/main" id="{E81CF903-6EFB-4C25-BBF7-7027580D957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B08DB24F-3D64-44E2-876F-D46A8F86FF9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12" name="Title 1">
            <a:extLst>
              <a:ext uri="{FF2B5EF4-FFF2-40B4-BE49-F238E27FC236}">
                <a16:creationId xmlns:a16="http://schemas.microsoft.com/office/drawing/2014/main" id="{F13305EE-92E3-4F9E-B00E-2FA1E199FF21}"/>
              </a:ext>
            </a:extLst>
          </p:cNvPr>
          <p:cNvSpPr>
            <a:spLocks noGrp="1"/>
          </p:cNvSpPr>
          <p:nvPr>
            <p:ph type="ctrTitle" hasCustomPrompt="1"/>
          </p:nvPr>
        </p:nvSpPr>
        <p:spPr>
          <a:xfrm>
            <a:off x="619124" y="2372115"/>
            <a:ext cx="10953753" cy="1833563"/>
          </a:xfrm>
        </p:spPr>
        <p:txBody>
          <a:bodyPr anchor="ctr" anchorCtr="0">
            <a:normAutofit/>
          </a:bodyPr>
          <a:lstStyle>
            <a:lvl1pPr algn="ctr">
              <a:defRPr sz="7400" spc="-160" baseline="0">
                <a:solidFill>
                  <a:schemeClr val="bg1"/>
                </a:solidFill>
                <a:latin typeface="+mn-lt"/>
              </a:defRPr>
            </a:lvl1pPr>
          </a:lstStyle>
          <a:p>
            <a:r>
              <a:rPr lang="en-US" dirty="0"/>
              <a:t>Insert presentation title</a:t>
            </a:r>
            <a:endParaRPr lang="en-GB" dirty="0"/>
          </a:p>
        </p:txBody>
      </p:sp>
      <p:sp>
        <p:nvSpPr>
          <p:cNvPr id="15" name="Subtitle 2">
            <a:extLst>
              <a:ext uri="{FF2B5EF4-FFF2-40B4-BE49-F238E27FC236}">
                <a16:creationId xmlns:a16="http://schemas.microsoft.com/office/drawing/2014/main" id="{047B4350-E5C2-48EA-BDCA-3525243C2B77}"/>
              </a:ext>
            </a:extLst>
          </p:cNvPr>
          <p:cNvSpPr>
            <a:spLocks noGrp="1"/>
          </p:cNvSpPr>
          <p:nvPr>
            <p:ph type="subTitle" idx="1"/>
          </p:nvPr>
        </p:nvSpPr>
        <p:spPr>
          <a:xfrm>
            <a:off x="623887" y="4252423"/>
            <a:ext cx="10953753" cy="707344"/>
          </a:xfrm>
        </p:spPr>
        <p:txBody>
          <a:bodyPr>
            <a:normAutofit/>
          </a:bodyPr>
          <a:lstStyle>
            <a:lvl1pPr marL="0" indent="0" algn="ctr">
              <a:spcBef>
                <a:spcPts val="50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3" name="Freeform: Shape 32">
            <a:extLst>
              <a:ext uri="{FF2B5EF4-FFF2-40B4-BE49-F238E27FC236}">
                <a16:creationId xmlns:a16="http://schemas.microsoft.com/office/drawing/2014/main" id="{84635615-FAEC-4BB2-97CD-F71FAC9F7079}"/>
              </a:ext>
            </a:extLst>
          </p:cNvPr>
          <p:cNvSpPr/>
          <p:nvPr/>
        </p:nvSpPr>
        <p:spPr>
          <a:xfrm>
            <a:off x="5566150" y="5378399"/>
            <a:ext cx="1042880" cy="948392"/>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6" name="Freeform: Shape 5">
            <a:extLst>
              <a:ext uri="{FF2B5EF4-FFF2-40B4-BE49-F238E27FC236}">
                <a16:creationId xmlns:a16="http://schemas.microsoft.com/office/drawing/2014/main" id="{2AD89E7F-3AC4-4012-A6E5-79C8446C3D49}"/>
              </a:ext>
            </a:extLst>
          </p:cNvPr>
          <p:cNvSpPr/>
          <p:nvPr/>
        </p:nvSpPr>
        <p:spPr>
          <a:xfrm>
            <a:off x="6288762" y="5723350"/>
            <a:ext cx="12846" cy="12846"/>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0" y="0"/>
                </a:lnTo>
                <a:lnTo>
                  <a:pt x="0" y="0"/>
                </a:lnTo>
                <a:cubicBezTo>
                  <a:pt x="0" y="0"/>
                  <a:pt x="0" y="0"/>
                  <a:pt x="0" y="0"/>
                </a:cubicBezTo>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7" name="Freeform: Shape 6">
            <a:extLst>
              <a:ext uri="{FF2B5EF4-FFF2-40B4-BE49-F238E27FC236}">
                <a16:creationId xmlns:a16="http://schemas.microsoft.com/office/drawing/2014/main" id="{EE171FBD-7D22-4C11-A301-F66A3447319D}"/>
              </a:ext>
            </a:extLst>
          </p:cNvPr>
          <p:cNvSpPr/>
          <p:nvPr/>
        </p:nvSpPr>
        <p:spPr>
          <a:xfrm>
            <a:off x="6288634" y="5723478"/>
            <a:ext cx="12846" cy="12846"/>
          </a:xfrm>
          <a:custGeom>
            <a:avLst/>
            <a:gdLst>
              <a:gd name="connsiteX0" fmla="*/ 0 w 0"/>
              <a:gd name="connsiteY0" fmla="*/ 0 h 0"/>
              <a:gd name="connsiteX1" fmla="*/ 0 w 0"/>
              <a:gd name="connsiteY1" fmla="*/ 128 h 0"/>
              <a:gd name="connsiteX2" fmla="*/ 128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0" y="128"/>
                </a:lnTo>
                <a:lnTo>
                  <a:pt x="128" y="0"/>
                </a:lnTo>
                <a:lnTo>
                  <a:pt x="0" y="0"/>
                </a:ln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 name="Freeform: Shape 7">
            <a:extLst>
              <a:ext uri="{FF2B5EF4-FFF2-40B4-BE49-F238E27FC236}">
                <a16:creationId xmlns:a16="http://schemas.microsoft.com/office/drawing/2014/main" id="{97710FDE-6554-4064-BA6A-56CE75C43898}"/>
              </a:ext>
            </a:extLst>
          </p:cNvPr>
          <p:cNvSpPr/>
          <p:nvPr/>
        </p:nvSpPr>
        <p:spPr>
          <a:xfrm>
            <a:off x="6288634" y="5723606"/>
            <a:ext cx="12846" cy="12846"/>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38857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F7B40E6-07B8-4B5D-A4AB-96E6FC4EFB3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6"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3F7B40E6-07B8-4B5D-A4AB-96E6FC4EFB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2A8C72A-A985-4504-BDED-8811194249D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2" name="Title 1">
            <a:extLst>
              <a:ext uri="{FF2B5EF4-FFF2-40B4-BE49-F238E27FC236}">
                <a16:creationId xmlns:a16="http://schemas.microsoft.com/office/drawing/2014/main" id="{B981FBCD-3F55-4403-B223-2CF948AB80E7}"/>
              </a:ext>
            </a:extLst>
          </p:cNvPr>
          <p:cNvSpPr>
            <a:spLocks noGrp="1"/>
          </p:cNvSpPr>
          <p:nvPr>
            <p:ph type="title"/>
          </p:nvPr>
        </p:nvSpPr>
        <p:spPr>
          <a:xfrm>
            <a:off x="623888" y="914006"/>
            <a:ext cx="10944225" cy="590550"/>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3D66D90-39A7-4491-AC0B-FA59CB55363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AC0F779D-6A06-4D00-AB3A-F2C8AD2FB2AB}"/>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Slide Number Placeholder 5">
            <a:extLst>
              <a:ext uri="{FF2B5EF4-FFF2-40B4-BE49-F238E27FC236}">
                <a16:creationId xmlns:a16="http://schemas.microsoft.com/office/drawing/2014/main" id="{8CCE5387-4AAD-4B90-BE07-2B50EA74BA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9" name="Text Placeholder 2">
            <a:extLst>
              <a:ext uri="{FF2B5EF4-FFF2-40B4-BE49-F238E27FC236}">
                <a16:creationId xmlns:a16="http://schemas.microsoft.com/office/drawing/2014/main" id="{2F7F49C5-DB9D-40A8-AA79-B7AC69A02667}"/>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58926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0"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5345906" cy="43926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6222206" y="1773238"/>
            <a:ext cx="5345907" cy="43926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1" name="Title 1">
            <a:extLst>
              <a:ext uri="{FF2B5EF4-FFF2-40B4-BE49-F238E27FC236}">
                <a16:creationId xmlns:a16="http://schemas.microsoft.com/office/drawing/2014/main" id="{EFA35B42-8675-4537-B454-8CE56797A423}"/>
              </a:ext>
            </a:extLst>
          </p:cNvPr>
          <p:cNvSpPr>
            <a:spLocks noGrp="1"/>
          </p:cNvSpPr>
          <p:nvPr>
            <p:ph type="title"/>
          </p:nvPr>
        </p:nvSpPr>
        <p:spPr>
          <a:xfrm>
            <a:off x="623888" y="914006"/>
            <a:ext cx="10944225" cy="590550"/>
          </a:xfrm>
        </p:spPr>
        <p:txBody>
          <a:bodyPr/>
          <a:lstStyle/>
          <a:p>
            <a:r>
              <a:rPr lang="en-US" dirty="0"/>
              <a:t>Click to edit Master title style</a:t>
            </a:r>
            <a:endParaRPr lang="en-GB" dirty="0"/>
          </a:p>
        </p:txBody>
      </p:sp>
      <p:sp>
        <p:nvSpPr>
          <p:cNvPr id="12" name="Text Placeholder 2">
            <a:extLst>
              <a:ext uri="{FF2B5EF4-FFF2-40B4-BE49-F238E27FC236}">
                <a16:creationId xmlns:a16="http://schemas.microsoft.com/office/drawing/2014/main" id="{485240AD-00A5-4674-A614-5787FC738CD9}"/>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3750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4"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5345906" cy="2070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6222206" y="1773238"/>
            <a:ext cx="5345907" cy="2070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1" name="Content Placeholder 2">
            <a:extLst>
              <a:ext uri="{FF2B5EF4-FFF2-40B4-BE49-F238E27FC236}">
                <a16:creationId xmlns:a16="http://schemas.microsoft.com/office/drawing/2014/main" id="{CD36AD13-68D1-405C-BD37-4C296F174258}"/>
              </a:ext>
            </a:extLst>
          </p:cNvPr>
          <p:cNvSpPr>
            <a:spLocks noGrp="1"/>
          </p:cNvSpPr>
          <p:nvPr>
            <p:ph sz="half" idx="14"/>
          </p:nvPr>
        </p:nvSpPr>
        <p:spPr>
          <a:xfrm>
            <a:off x="623889" y="4095748"/>
            <a:ext cx="5345906" cy="2070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a:extLst>
              <a:ext uri="{FF2B5EF4-FFF2-40B4-BE49-F238E27FC236}">
                <a16:creationId xmlns:a16="http://schemas.microsoft.com/office/drawing/2014/main" id="{752D3BF2-FC65-4E2F-9E80-0008C2A48DDF}"/>
              </a:ext>
            </a:extLst>
          </p:cNvPr>
          <p:cNvSpPr>
            <a:spLocks noGrp="1"/>
          </p:cNvSpPr>
          <p:nvPr>
            <p:ph sz="half" idx="15"/>
          </p:nvPr>
        </p:nvSpPr>
        <p:spPr>
          <a:xfrm>
            <a:off x="6222206" y="4095748"/>
            <a:ext cx="5345907" cy="2070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itle 1">
            <a:extLst>
              <a:ext uri="{FF2B5EF4-FFF2-40B4-BE49-F238E27FC236}">
                <a16:creationId xmlns:a16="http://schemas.microsoft.com/office/drawing/2014/main" id="{03A83BCA-CE67-4FE1-89BE-1141A55CB428}"/>
              </a:ext>
            </a:extLst>
          </p:cNvPr>
          <p:cNvSpPr>
            <a:spLocks noGrp="1"/>
          </p:cNvSpPr>
          <p:nvPr>
            <p:ph type="title"/>
          </p:nvPr>
        </p:nvSpPr>
        <p:spPr>
          <a:xfrm>
            <a:off x="623888" y="914006"/>
            <a:ext cx="10944225" cy="590550"/>
          </a:xfrm>
        </p:spPr>
        <p:txBody>
          <a:bodyPr/>
          <a:lstStyle/>
          <a:p>
            <a:r>
              <a:rPr lang="en-US" dirty="0"/>
              <a:t>Click to edit Master title style</a:t>
            </a:r>
            <a:endParaRPr lang="en-GB" dirty="0"/>
          </a:p>
        </p:txBody>
      </p:sp>
      <p:sp>
        <p:nvSpPr>
          <p:cNvPr id="15" name="Text Placeholder 2">
            <a:extLst>
              <a:ext uri="{FF2B5EF4-FFF2-40B4-BE49-F238E27FC236}">
                <a16:creationId xmlns:a16="http://schemas.microsoft.com/office/drawing/2014/main" id="{EF51CB80-D7C0-4287-9975-37FD550583C7}"/>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6205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8"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3479798" cy="43926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4356101" y="1773238"/>
            <a:ext cx="3479799" cy="43926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5" name="Content Placeholder 3">
            <a:extLst>
              <a:ext uri="{FF2B5EF4-FFF2-40B4-BE49-F238E27FC236}">
                <a16:creationId xmlns:a16="http://schemas.microsoft.com/office/drawing/2014/main" id="{10E7C6D6-BD9D-4591-B9E8-5930BFB49864}"/>
              </a:ext>
            </a:extLst>
          </p:cNvPr>
          <p:cNvSpPr>
            <a:spLocks noGrp="1"/>
          </p:cNvSpPr>
          <p:nvPr>
            <p:ph sz="half" idx="13"/>
          </p:nvPr>
        </p:nvSpPr>
        <p:spPr>
          <a:xfrm>
            <a:off x="8088314" y="1773238"/>
            <a:ext cx="3479799" cy="43926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D9A92B47-78C3-448B-AE1F-8E2F2ECE22FC}"/>
              </a:ext>
            </a:extLst>
          </p:cNvPr>
          <p:cNvSpPr>
            <a:spLocks noGrp="1"/>
          </p:cNvSpPr>
          <p:nvPr>
            <p:ph type="title"/>
          </p:nvPr>
        </p:nvSpPr>
        <p:spPr>
          <a:xfrm>
            <a:off x="623888" y="914006"/>
            <a:ext cx="10944225" cy="590550"/>
          </a:xfrm>
        </p:spPr>
        <p:txBody>
          <a:bodyPr/>
          <a:lstStyle/>
          <a:p>
            <a:r>
              <a:rPr lang="en-US" dirty="0"/>
              <a:t>Click to edit Master title style</a:t>
            </a:r>
            <a:endParaRPr lang="en-GB" dirty="0"/>
          </a:p>
        </p:txBody>
      </p:sp>
      <p:sp>
        <p:nvSpPr>
          <p:cNvPr id="12" name="Text Placeholder 2">
            <a:extLst>
              <a:ext uri="{FF2B5EF4-FFF2-40B4-BE49-F238E27FC236}">
                <a16:creationId xmlns:a16="http://schemas.microsoft.com/office/drawing/2014/main" id="{D266564F-D2AF-4E4C-B3DC-E7E4A5F0FD20}"/>
              </a:ext>
            </a:extLst>
          </p:cNvPr>
          <p:cNvSpPr>
            <a:spLocks noGrp="1"/>
          </p:cNvSpPr>
          <p:nvPr>
            <p:ph type="body" idx="14"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3780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 3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2"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2571749" cy="4392612"/>
          </a:xfrm>
        </p:spPr>
        <p:txBody>
          <a:bodyPr/>
          <a:lstStyle>
            <a:lvl1pPr>
              <a:defRPr sz="2400">
                <a:latin typeface="+mn-lt"/>
              </a:defRPr>
            </a:lvl1pPr>
            <a:lvl2pPr>
              <a:defRPr sz="2000"/>
            </a:lvl2pPr>
            <a:lvl3pPr>
              <a:defRPr sz="20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3530681" y="1773238"/>
            <a:ext cx="2399172" cy="4392612"/>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5" name="Content Placeholder 3">
            <a:extLst>
              <a:ext uri="{FF2B5EF4-FFF2-40B4-BE49-F238E27FC236}">
                <a16:creationId xmlns:a16="http://schemas.microsoft.com/office/drawing/2014/main" id="{10E7C6D6-BD9D-4591-B9E8-5930BFB49864}"/>
              </a:ext>
            </a:extLst>
          </p:cNvPr>
          <p:cNvSpPr>
            <a:spLocks noGrp="1"/>
          </p:cNvSpPr>
          <p:nvPr>
            <p:ph sz="half" idx="13"/>
          </p:nvPr>
        </p:nvSpPr>
        <p:spPr>
          <a:xfrm>
            <a:off x="6265819" y="1773238"/>
            <a:ext cx="2399172" cy="4392612"/>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5" name="Straight Connector 24">
            <a:extLst>
              <a:ext uri="{FF2B5EF4-FFF2-40B4-BE49-F238E27FC236}">
                <a16:creationId xmlns:a16="http://schemas.microsoft.com/office/drawing/2014/main" id="{AFDCE209-C2BB-4015-8736-B25086C91150}"/>
              </a:ext>
            </a:extLst>
          </p:cNvPr>
          <p:cNvCxnSpPr>
            <a:cxnSpLocks/>
          </p:cNvCxnSpPr>
          <p:nvPr/>
        </p:nvCxnSpPr>
        <p:spPr>
          <a:xfrm>
            <a:off x="3362698"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96316AD-75B7-4B7D-BF3C-FCE2869CBBC4}"/>
              </a:ext>
            </a:extLst>
          </p:cNvPr>
          <p:cNvCxnSpPr>
            <a:cxnSpLocks/>
          </p:cNvCxnSpPr>
          <p:nvPr/>
        </p:nvCxnSpPr>
        <p:spPr>
          <a:xfrm>
            <a:off x="6097836"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D8EBB6-8C1E-4E7F-9701-F92E4906E933}"/>
              </a:ext>
            </a:extLst>
          </p:cNvPr>
          <p:cNvCxnSpPr>
            <a:cxnSpLocks/>
          </p:cNvCxnSpPr>
          <p:nvPr/>
        </p:nvCxnSpPr>
        <p:spPr>
          <a:xfrm>
            <a:off x="8832974"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6E4566-A543-4E70-AF5C-7CF7E6F9BA11}"/>
              </a:ext>
            </a:extLst>
          </p:cNvPr>
          <p:cNvCxnSpPr>
            <a:cxnSpLocks/>
          </p:cNvCxnSpPr>
          <p:nvPr/>
        </p:nvCxnSpPr>
        <p:spPr>
          <a:xfrm>
            <a:off x="11568112"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427D2804-7E52-40DD-B621-86DDBEAD835B}"/>
              </a:ext>
            </a:extLst>
          </p:cNvPr>
          <p:cNvSpPr>
            <a:spLocks noGrp="1"/>
          </p:cNvSpPr>
          <p:nvPr>
            <p:ph sz="half" idx="14"/>
          </p:nvPr>
        </p:nvSpPr>
        <p:spPr>
          <a:xfrm>
            <a:off x="9000957" y="1767682"/>
            <a:ext cx="2399172" cy="4392612"/>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a:extLst>
              <a:ext uri="{FF2B5EF4-FFF2-40B4-BE49-F238E27FC236}">
                <a16:creationId xmlns:a16="http://schemas.microsoft.com/office/drawing/2014/main" id="{7A0EF41E-916C-4074-8A03-3267606D4597}"/>
              </a:ext>
            </a:extLst>
          </p:cNvPr>
          <p:cNvSpPr>
            <a:spLocks noGrp="1"/>
          </p:cNvSpPr>
          <p:nvPr>
            <p:ph type="title"/>
          </p:nvPr>
        </p:nvSpPr>
        <p:spPr>
          <a:xfrm>
            <a:off x="623888" y="914006"/>
            <a:ext cx="10944225" cy="590550"/>
          </a:xfrm>
        </p:spPr>
        <p:txBody>
          <a:bodyPr/>
          <a:lstStyle/>
          <a:p>
            <a:r>
              <a:rPr lang="en-US" dirty="0"/>
              <a:t>Click to edit Master title style</a:t>
            </a:r>
            <a:endParaRPr lang="en-GB" dirty="0"/>
          </a:p>
        </p:txBody>
      </p:sp>
      <p:sp>
        <p:nvSpPr>
          <p:cNvPr id="19" name="Text Placeholder 2">
            <a:extLst>
              <a:ext uri="{FF2B5EF4-FFF2-40B4-BE49-F238E27FC236}">
                <a16:creationId xmlns:a16="http://schemas.microsoft.com/office/drawing/2014/main" id="{46A074E4-2113-4339-A501-D3B62BC4843B}"/>
              </a:ext>
            </a:extLst>
          </p:cNvPr>
          <p:cNvSpPr>
            <a:spLocks noGrp="1"/>
          </p:cNvSpPr>
          <p:nvPr>
            <p:ph type="body" idx="15"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6388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 4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6"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2571749" cy="4392612"/>
          </a:xfrm>
        </p:spPr>
        <p:txBody>
          <a:bodyPr/>
          <a:lstStyle>
            <a:lvl1pPr>
              <a:defRPr sz="2400">
                <a:latin typeface="+mn-lt"/>
              </a:defRPr>
            </a:lvl1pPr>
            <a:lvl2pPr>
              <a:defRPr sz="2000"/>
            </a:lvl2pPr>
            <a:lvl3pPr>
              <a:defRPr sz="20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3530680" y="1773238"/>
            <a:ext cx="3766731" cy="2033879"/>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5" name="Content Placeholder 3">
            <a:extLst>
              <a:ext uri="{FF2B5EF4-FFF2-40B4-BE49-F238E27FC236}">
                <a16:creationId xmlns:a16="http://schemas.microsoft.com/office/drawing/2014/main" id="{10E7C6D6-BD9D-4591-B9E8-5930BFB49864}"/>
              </a:ext>
            </a:extLst>
          </p:cNvPr>
          <p:cNvSpPr>
            <a:spLocks noGrp="1"/>
          </p:cNvSpPr>
          <p:nvPr>
            <p:ph sz="half" idx="13"/>
          </p:nvPr>
        </p:nvSpPr>
        <p:spPr>
          <a:xfrm>
            <a:off x="7633387" y="1773238"/>
            <a:ext cx="3766735" cy="2033879"/>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5" name="Straight Connector 24">
            <a:extLst>
              <a:ext uri="{FF2B5EF4-FFF2-40B4-BE49-F238E27FC236}">
                <a16:creationId xmlns:a16="http://schemas.microsoft.com/office/drawing/2014/main" id="{AFDCE209-C2BB-4015-8736-B25086C91150}"/>
              </a:ext>
            </a:extLst>
          </p:cNvPr>
          <p:cNvCxnSpPr>
            <a:cxnSpLocks/>
          </p:cNvCxnSpPr>
          <p:nvPr/>
        </p:nvCxnSpPr>
        <p:spPr>
          <a:xfrm>
            <a:off x="3362698"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6E4566-A543-4E70-AF5C-7CF7E6F9BA11}"/>
              </a:ext>
            </a:extLst>
          </p:cNvPr>
          <p:cNvCxnSpPr>
            <a:cxnSpLocks/>
          </p:cNvCxnSpPr>
          <p:nvPr/>
        </p:nvCxnSpPr>
        <p:spPr>
          <a:xfrm>
            <a:off x="11568112"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427D2804-7E52-40DD-B621-86DDBEAD835B}"/>
              </a:ext>
            </a:extLst>
          </p:cNvPr>
          <p:cNvSpPr>
            <a:spLocks noGrp="1"/>
          </p:cNvSpPr>
          <p:nvPr>
            <p:ph sz="half" idx="14"/>
          </p:nvPr>
        </p:nvSpPr>
        <p:spPr>
          <a:xfrm>
            <a:off x="3530681" y="4131971"/>
            <a:ext cx="3766730" cy="2033879"/>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6" name="Straight Connector 15">
            <a:extLst>
              <a:ext uri="{FF2B5EF4-FFF2-40B4-BE49-F238E27FC236}">
                <a16:creationId xmlns:a16="http://schemas.microsoft.com/office/drawing/2014/main" id="{64DB3E62-A0BD-483D-A70F-68E15C94474D}"/>
              </a:ext>
            </a:extLst>
          </p:cNvPr>
          <p:cNvCxnSpPr>
            <a:cxnSpLocks/>
          </p:cNvCxnSpPr>
          <p:nvPr userDrawn="1"/>
        </p:nvCxnSpPr>
        <p:spPr>
          <a:xfrm>
            <a:off x="7465405"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3">
            <a:extLst>
              <a:ext uri="{FF2B5EF4-FFF2-40B4-BE49-F238E27FC236}">
                <a16:creationId xmlns:a16="http://schemas.microsoft.com/office/drawing/2014/main" id="{19A8CFA2-B75A-42AE-9DA0-F1475D1CAE84}"/>
              </a:ext>
            </a:extLst>
          </p:cNvPr>
          <p:cNvSpPr>
            <a:spLocks noGrp="1"/>
          </p:cNvSpPr>
          <p:nvPr>
            <p:ph sz="half" idx="15"/>
          </p:nvPr>
        </p:nvSpPr>
        <p:spPr>
          <a:xfrm>
            <a:off x="7633392" y="4131971"/>
            <a:ext cx="3766730" cy="2033879"/>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1" name="Straight Connector 20">
            <a:extLst>
              <a:ext uri="{FF2B5EF4-FFF2-40B4-BE49-F238E27FC236}">
                <a16:creationId xmlns:a16="http://schemas.microsoft.com/office/drawing/2014/main" id="{79BBD190-A44B-4BFE-9BE6-047FE356C7B9}"/>
              </a:ext>
            </a:extLst>
          </p:cNvPr>
          <p:cNvCxnSpPr>
            <a:cxnSpLocks/>
          </p:cNvCxnSpPr>
          <p:nvPr userDrawn="1"/>
        </p:nvCxnSpPr>
        <p:spPr>
          <a:xfrm flipH="1">
            <a:off x="7633393" y="3969544"/>
            <a:ext cx="37667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23B2CD-044D-448F-A6E9-B0AA9131B7A5}"/>
              </a:ext>
            </a:extLst>
          </p:cNvPr>
          <p:cNvCxnSpPr>
            <a:cxnSpLocks/>
          </p:cNvCxnSpPr>
          <p:nvPr userDrawn="1"/>
        </p:nvCxnSpPr>
        <p:spPr>
          <a:xfrm flipH="1">
            <a:off x="3530682" y="3969544"/>
            <a:ext cx="37667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18C95F0-5846-4378-A103-8EC0BD496BF7}"/>
              </a:ext>
            </a:extLst>
          </p:cNvPr>
          <p:cNvSpPr>
            <a:spLocks noGrp="1"/>
          </p:cNvSpPr>
          <p:nvPr>
            <p:ph type="title"/>
          </p:nvPr>
        </p:nvSpPr>
        <p:spPr>
          <a:xfrm>
            <a:off x="623888" y="914006"/>
            <a:ext cx="10944225" cy="590550"/>
          </a:xfrm>
        </p:spPr>
        <p:txBody>
          <a:bodyPr/>
          <a:lstStyle/>
          <a:p>
            <a:r>
              <a:rPr lang="en-US" dirty="0"/>
              <a:t>Click to edit Master title style</a:t>
            </a:r>
            <a:endParaRPr lang="en-GB" dirty="0"/>
          </a:p>
        </p:txBody>
      </p:sp>
      <p:sp>
        <p:nvSpPr>
          <p:cNvPr id="19" name="Text Placeholder 2">
            <a:extLst>
              <a:ext uri="{FF2B5EF4-FFF2-40B4-BE49-F238E27FC236}">
                <a16:creationId xmlns:a16="http://schemas.microsoft.com/office/drawing/2014/main" id="{55E37489-CCE6-4E01-A0DF-7655F126E03B}"/>
              </a:ext>
            </a:extLst>
          </p:cNvPr>
          <p:cNvSpPr>
            <a:spLocks noGrp="1"/>
          </p:cNvSpPr>
          <p:nvPr>
            <p:ph type="body" idx="16"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3900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Title 1">
            <a:extLst>
              <a:ext uri="{FF2B5EF4-FFF2-40B4-BE49-F238E27FC236}">
                <a16:creationId xmlns:a16="http://schemas.microsoft.com/office/drawing/2014/main" id="{80F8702F-913B-427E-B851-DB8BA448BA94}"/>
              </a:ext>
            </a:extLst>
          </p:cNvPr>
          <p:cNvSpPr>
            <a:spLocks noGrp="1"/>
          </p:cNvSpPr>
          <p:nvPr>
            <p:ph type="title"/>
          </p:nvPr>
        </p:nvSpPr>
        <p:spPr>
          <a:xfrm>
            <a:off x="623888" y="914006"/>
            <a:ext cx="10944225" cy="590550"/>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22A1F8A2-05BA-4E7F-A9C4-BE2F9B6B193C}"/>
              </a:ext>
            </a:extLst>
          </p:cNvPr>
          <p:cNvSpPr>
            <a:spLocks noGrp="1"/>
          </p:cNvSpPr>
          <p:nvPr>
            <p:ph type="body" idx="13" hasCustomPrompt="1"/>
          </p:nvPr>
        </p:nvSpPr>
        <p:spPr>
          <a:xfrm>
            <a:off x="619124" y="542925"/>
            <a:ext cx="10948989"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12749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56238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B43A6-A8AC-488C-9D45-7395663F1E7D}" type="datetimeFigureOut">
              <a:rPr lang="en-US" smtClean="0"/>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2539886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53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lth 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0E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619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lth 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0E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ygiene 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E9F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846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ygiene 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E9F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3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utrition Case Study -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ED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7" name="Text Placeholder 2">
            <a:extLst>
              <a:ext uri="{FF2B5EF4-FFF2-40B4-BE49-F238E27FC236}">
                <a16:creationId xmlns:a16="http://schemas.microsoft.com/office/drawing/2014/main" id="{4790B053-0222-4A4B-9556-5DCEE7ABC686}"/>
              </a:ext>
            </a:extLst>
          </p:cNvPr>
          <p:cNvSpPr>
            <a:spLocks noGrp="1"/>
          </p:cNvSpPr>
          <p:nvPr>
            <p:ph type="body" idx="14" hasCustomPrompt="1"/>
          </p:nvPr>
        </p:nvSpPr>
        <p:spPr>
          <a:xfrm>
            <a:off x="881151" y="1524001"/>
            <a:ext cx="10429700" cy="775852"/>
          </a:xfrm>
        </p:spPr>
        <p:txBody>
          <a:bodyPr anchor="t">
            <a:noAutofit/>
          </a:bodyPr>
          <a:lstStyle>
            <a:lvl1pPr marL="0" indent="0" algn="ctr">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9" name="Straight Connector 8">
            <a:extLst>
              <a:ext uri="{FF2B5EF4-FFF2-40B4-BE49-F238E27FC236}">
                <a16:creationId xmlns:a16="http://schemas.microsoft.com/office/drawing/2014/main" id="{8F228C39-5790-4BCC-B80E-0C8163E5AD57}"/>
              </a:ext>
            </a:extLst>
          </p:cNvPr>
          <p:cNvCxnSpPr>
            <a:cxnSpLocks/>
          </p:cNvCxnSpPr>
          <p:nvPr userDrawn="1"/>
        </p:nvCxnSpPr>
        <p:spPr>
          <a:xfrm>
            <a:off x="5841077"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23DAC1A-6612-4FA9-9024-FCB1B4E917BA}"/>
              </a:ext>
            </a:extLst>
          </p:cNvPr>
          <p:cNvSpPr>
            <a:spLocks noGrp="1"/>
          </p:cNvSpPr>
          <p:nvPr>
            <p:ph sz="half" idx="1" hasCustomPrompt="1"/>
          </p:nvPr>
        </p:nvSpPr>
        <p:spPr>
          <a:xfrm>
            <a:off x="881151" y="2876204"/>
            <a:ext cx="10429700" cy="3036910"/>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73137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utrition Case Study - with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C51C19-E35A-4634-ABFD-7F942145BA5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6F32150B-43DC-42A8-9C47-69F8E450D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2">
            <a:extLst>
              <a:ext uri="{FF2B5EF4-FFF2-40B4-BE49-F238E27FC236}">
                <a16:creationId xmlns:a16="http://schemas.microsoft.com/office/drawing/2014/main" id="{EC0747B0-0712-4F6C-8FC0-51E29EB4C050}"/>
              </a:ext>
            </a:extLst>
          </p:cNvPr>
          <p:cNvSpPr>
            <a:spLocks noGrp="1"/>
          </p:cNvSpPr>
          <p:nvPr>
            <p:ph type="body" idx="13" hasCustomPrompt="1"/>
          </p:nvPr>
        </p:nvSpPr>
        <p:spPr>
          <a:xfrm>
            <a:off x="619124" y="542925"/>
            <a:ext cx="10948989" cy="237337"/>
          </a:xfrm>
        </p:spPr>
        <p:txBody>
          <a:bodyPr>
            <a:noAutofit/>
          </a:bodyPr>
          <a:lstStyle>
            <a:lvl1pPr marL="0" indent="0">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Rectangle 2">
            <a:extLst>
              <a:ext uri="{FF2B5EF4-FFF2-40B4-BE49-F238E27FC236}">
                <a16:creationId xmlns:a16="http://schemas.microsoft.com/office/drawing/2014/main" id="{883F91F1-FC0B-4B45-98AD-7EB1AB945915}"/>
              </a:ext>
            </a:extLst>
          </p:cNvPr>
          <p:cNvSpPr/>
          <p:nvPr userDrawn="1"/>
        </p:nvSpPr>
        <p:spPr>
          <a:xfrm>
            <a:off x="619124" y="1268413"/>
            <a:ext cx="10948989" cy="4897437"/>
          </a:xfrm>
          <a:prstGeom prst="rect">
            <a:avLst/>
          </a:prstGeom>
          <a:solidFill>
            <a:srgbClr val="DED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ite Display Light"/>
              <a:ea typeface="+mn-ea"/>
              <a:cs typeface="+mn-cs"/>
            </a:endParaRPr>
          </a:p>
        </p:txBody>
      </p:sp>
      <p:sp>
        <p:nvSpPr>
          <p:cNvPr id="12" name="Picture Placeholder 11">
            <a:extLst>
              <a:ext uri="{FF2B5EF4-FFF2-40B4-BE49-F238E27FC236}">
                <a16:creationId xmlns:a16="http://schemas.microsoft.com/office/drawing/2014/main" id="{5ABBC563-7099-4FCE-B124-DA8C31DB3DFD}"/>
              </a:ext>
            </a:extLst>
          </p:cNvPr>
          <p:cNvSpPr>
            <a:spLocks noGrp="1"/>
          </p:cNvSpPr>
          <p:nvPr>
            <p:ph type="pic" sz="quarter" idx="15"/>
          </p:nvPr>
        </p:nvSpPr>
        <p:spPr>
          <a:xfrm>
            <a:off x="6921757" y="1524000"/>
            <a:ext cx="4389094" cy="4389094"/>
          </a:xfrm>
          <a:custGeom>
            <a:avLst/>
            <a:gdLst>
              <a:gd name="connsiteX0" fmla="*/ 0 w 4389094"/>
              <a:gd name="connsiteY0" fmla="*/ 0 h 4389094"/>
              <a:gd name="connsiteX1" fmla="*/ 4389094 w 4389094"/>
              <a:gd name="connsiteY1" fmla="*/ 0 h 4389094"/>
              <a:gd name="connsiteX2" fmla="*/ 4389094 w 4389094"/>
              <a:gd name="connsiteY2" fmla="*/ 4389094 h 4389094"/>
              <a:gd name="connsiteX3" fmla="*/ 0 w 4389094"/>
              <a:gd name="connsiteY3" fmla="*/ 4389094 h 4389094"/>
            </a:gdLst>
            <a:ahLst/>
            <a:cxnLst>
              <a:cxn ang="0">
                <a:pos x="connsiteX0" y="connsiteY0"/>
              </a:cxn>
              <a:cxn ang="0">
                <a:pos x="connsiteX1" y="connsiteY1"/>
              </a:cxn>
              <a:cxn ang="0">
                <a:pos x="connsiteX2" y="connsiteY2"/>
              </a:cxn>
              <a:cxn ang="0">
                <a:pos x="connsiteX3" y="connsiteY3"/>
              </a:cxn>
            </a:cxnLst>
            <a:rect l="l" t="t" r="r" b="b"/>
            <a:pathLst>
              <a:path w="4389094" h="4389094">
                <a:moveTo>
                  <a:pt x="0" y="0"/>
                </a:moveTo>
                <a:lnTo>
                  <a:pt x="4389094" y="0"/>
                </a:lnTo>
                <a:lnTo>
                  <a:pt x="4389094" y="4389094"/>
                </a:lnTo>
                <a:lnTo>
                  <a:pt x="0" y="4389094"/>
                </a:lnTo>
                <a:close/>
              </a:path>
            </a:pathLst>
          </a:custGeom>
          <a:pattFill prst="dkUpDiag">
            <a:fgClr>
              <a:schemeClr val="bg1">
                <a:lumMod val="95000"/>
              </a:schemeClr>
            </a:fgClr>
            <a:bgClr>
              <a:schemeClr val="bg1"/>
            </a:bgClr>
          </a:pattFill>
        </p:spPr>
        <p:txBody>
          <a:bodyPr wrap="square" lIns="180000" tIns="144000" rIns="180000" bIns="144000">
            <a:noAutofit/>
          </a:bodyPr>
          <a:lstStyle>
            <a:lvl1pPr>
              <a:defRPr sz="1400"/>
            </a:lvl1pPr>
          </a:lstStyle>
          <a:p>
            <a:endParaRPr lang="en-GB"/>
          </a:p>
        </p:txBody>
      </p:sp>
      <p:sp>
        <p:nvSpPr>
          <p:cNvPr id="15" name="Text Placeholder 2">
            <a:extLst>
              <a:ext uri="{FF2B5EF4-FFF2-40B4-BE49-F238E27FC236}">
                <a16:creationId xmlns:a16="http://schemas.microsoft.com/office/drawing/2014/main" id="{D3A450D0-28A8-4AA9-985A-9174F74870CD}"/>
              </a:ext>
            </a:extLst>
          </p:cNvPr>
          <p:cNvSpPr>
            <a:spLocks noGrp="1"/>
          </p:cNvSpPr>
          <p:nvPr>
            <p:ph type="body" idx="14" hasCustomPrompt="1"/>
          </p:nvPr>
        </p:nvSpPr>
        <p:spPr>
          <a:xfrm>
            <a:off x="881151" y="1524001"/>
            <a:ext cx="5783344" cy="775852"/>
          </a:xfrm>
        </p:spPr>
        <p:txBody>
          <a:bodyPr anchor="t">
            <a:noAutofit/>
          </a:bodyPr>
          <a:lstStyle>
            <a:lvl1pPr marL="0" indent="0" algn="l">
              <a:lnSpc>
                <a:spcPct val="100000"/>
              </a:lnSpc>
              <a:spcBef>
                <a:spcPts val="0"/>
              </a:spcBef>
              <a:buNone/>
              <a:defRPr sz="2400" b="0" cap="all" spc="150" baseline="0">
                <a:ln>
                  <a:no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Content Placeholder 2">
            <a:extLst>
              <a:ext uri="{FF2B5EF4-FFF2-40B4-BE49-F238E27FC236}">
                <a16:creationId xmlns:a16="http://schemas.microsoft.com/office/drawing/2014/main" id="{6B359007-41D6-4BCB-85CD-2D84AF3B00EE}"/>
              </a:ext>
            </a:extLst>
          </p:cNvPr>
          <p:cNvSpPr>
            <a:spLocks noGrp="1"/>
          </p:cNvSpPr>
          <p:nvPr>
            <p:ph sz="half" idx="1" hasCustomPrompt="1"/>
          </p:nvPr>
        </p:nvSpPr>
        <p:spPr>
          <a:xfrm>
            <a:off x="881151" y="2876202"/>
            <a:ext cx="5783344" cy="3036911"/>
          </a:xfrm>
        </p:spPr>
        <p:txBody>
          <a:bodyPr numCol="2" spcCol="288000"/>
          <a:lstStyle>
            <a:lvl1pPr marL="0" indent="0" algn="l">
              <a:buFont typeface="Arial" panose="020B0604020202020204" pitchFamily="34" charset="0"/>
              <a:buNone/>
              <a:defRPr sz="1800">
                <a:latin typeface="+mn-lt"/>
              </a:defRPr>
            </a:lvl1pPr>
            <a:lvl2pPr marL="0" indent="0" algn="l">
              <a:buFont typeface="Arial" panose="020B0604020202020204" pitchFamily="34" charset="0"/>
              <a:buNone/>
              <a:defRPr sz="1600"/>
            </a:lvl2pPr>
            <a:lvl3pPr marL="0" indent="0" algn="l">
              <a:buNone/>
              <a:defRPr sz="1600"/>
            </a:lvl3pPr>
            <a:lvl4pPr marL="0" indent="0" algn="ctr">
              <a:buNone/>
              <a:defRPr/>
            </a:lvl4pPr>
            <a:lvl5pPr marL="0" indent="0" algn="ctr">
              <a:buNone/>
              <a:defRPr sz="1600"/>
            </a:lvl5pPr>
          </a:lstStyle>
          <a:p>
            <a:pPr lvl="0"/>
            <a:r>
              <a:rPr lang="en-US" dirty="0"/>
              <a:t>Edit Master text styles</a:t>
            </a:r>
          </a:p>
          <a:p>
            <a:pPr lvl="1"/>
            <a:r>
              <a:rPr lang="en-US" dirty="0"/>
              <a:t>Second level</a:t>
            </a:r>
          </a:p>
        </p:txBody>
      </p:sp>
      <p:cxnSp>
        <p:nvCxnSpPr>
          <p:cNvPr id="17" name="Straight Connector 16">
            <a:extLst>
              <a:ext uri="{FF2B5EF4-FFF2-40B4-BE49-F238E27FC236}">
                <a16:creationId xmlns:a16="http://schemas.microsoft.com/office/drawing/2014/main" id="{0C6123CD-32B7-420C-A093-E0448951F23C}"/>
              </a:ext>
            </a:extLst>
          </p:cNvPr>
          <p:cNvCxnSpPr>
            <a:cxnSpLocks/>
          </p:cNvCxnSpPr>
          <p:nvPr userDrawn="1"/>
        </p:nvCxnSpPr>
        <p:spPr>
          <a:xfrm>
            <a:off x="881151" y="2527069"/>
            <a:ext cx="5098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14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B7DC9A-3E57-4DDD-97CF-824FBD4A529B}"/>
              </a:ext>
            </a:extLst>
          </p:cNvPr>
          <p:cNvSpPr>
            <a:spLocks noGrp="1"/>
          </p:cNvSpPr>
          <p:nvPr>
            <p:ph type="pic" sz="quarter" idx="13"/>
          </p:nvPr>
        </p:nvSpPr>
        <p:spPr>
          <a:xfrm>
            <a:off x="6407944" y="0"/>
            <a:ext cx="5784056" cy="6858000"/>
          </a:xfrm>
          <a:pattFill prst="dkUpDiag">
            <a:fgClr>
              <a:schemeClr val="bg1">
                <a:lumMod val="95000"/>
              </a:schemeClr>
            </a:fgClr>
            <a:bgClr>
              <a:schemeClr val="bg1"/>
            </a:bgClr>
          </a:pattFill>
        </p:spPr>
        <p:txBody>
          <a:bodyPr vert="horz" wrap="square" lIns="180000" tIns="144000" rIns="180000" bIns="144000" rtlCol="0">
            <a:noAutofit/>
          </a:bodyPr>
          <a:lstStyle>
            <a:lvl1pPr>
              <a:defRPr lang="en-GB" sz="1400"/>
            </a:lvl1pPr>
          </a:lstStyle>
          <a:p>
            <a:pPr lvl="0"/>
            <a:endParaRPr lang="en-GB"/>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0"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1" name="Content Placeholder 2">
            <a:extLst>
              <a:ext uri="{FF2B5EF4-FFF2-40B4-BE49-F238E27FC236}">
                <a16:creationId xmlns:a16="http://schemas.microsoft.com/office/drawing/2014/main" id="{DEA50F0C-3309-454E-9D97-820F278249D3}"/>
              </a:ext>
            </a:extLst>
          </p:cNvPr>
          <p:cNvSpPr>
            <a:spLocks noGrp="1"/>
          </p:cNvSpPr>
          <p:nvPr>
            <p:ph sz="half" idx="1"/>
          </p:nvPr>
        </p:nvSpPr>
        <p:spPr>
          <a:xfrm>
            <a:off x="623888" y="1773238"/>
            <a:ext cx="5395913" cy="44037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
            <a:extLst>
              <a:ext uri="{FF2B5EF4-FFF2-40B4-BE49-F238E27FC236}">
                <a16:creationId xmlns:a16="http://schemas.microsoft.com/office/drawing/2014/main" id="{10BA463A-B598-4B58-8180-0564D346FB2B}"/>
              </a:ext>
            </a:extLst>
          </p:cNvPr>
          <p:cNvSpPr>
            <a:spLocks noGrp="1"/>
          </p:cNvSpPr>
          <p:nvPr>
            <p:ph type="title"/>
          </p:nvPr>
        </p:nvSpPr>
        <p:spPr>
          <a:xfrm>
            <a:off x="623888" y="914006"/>
            <a:ext cx="5395913" cy="590550"/>
          </a:xfrm>
        </p:spPr>
        <p:txBody>
          <a:bodyPr/>
          <a:lstStyle/>
          <a:p>
            <a:r>
              <a:rPr lang="en-US" dirty="0"/>
              <a:t>Click to edit Master title style</a:t>
            </a:r>
            <a:endParaRPr lang="en-GB" dirty="0"/>
          </a:p>
        </p:txBody>
      </p:sp>
      <p:sp>
        <p:nvSpPr>
          <p:cNvPr id="14" name="Text Placeholder 2">
            <a:extLst>
              <a:ext uri="{FF2B5EF4-FFF2-40B4-BE49-F238E27FC236}">
                <a16:creationId xmlns:a16="http://schemas.microsoft.com/office/drawing/2014/main" id="{B36007BC-13D9-4A1D-A8A8-E27A426ECAFC}"/>
              </a:ext>
            </a:extLst>
          </p:cNvPr>
          <p:cNvSpPr>
            <a:spLocks noGrp="1"/>
          </p:cNvSpPr>
          <p:nvPr>
            <p:ph type="body" idx="14" hasCustomPrompt="1"/>
          </p:nvPr>
        </p:nvSpPr>
        <p:spPr>
          <a:xfrm>
            <a:off x="619125" y="542925"/>
            <a:ext cx="5398262"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3278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B7DC9A-3E57-4DDD-97CF-824FBD4A529B}"/>
              </a:ext>
            </a:extLst>
          </p:cNvPr>
          <p:cNvSpPr>
            <a:spLocks noGrp="1"/>
          </p:cNvSpPr>
          <p:nvPr>
            <p:ph type="pic" sz="quarter" idx="13"/>
          </p:nvPr>
        </p:nvSpPr>
        <p:spPr>
          <a:xfrm>
            <a:off x="0" y="0"/>
            <a:ext cx="5784056" cy="6858000"/>
          </a:xfrm>
          <a:pattFill prst="dkUpDiag">
            <a:fgClr>
              <a:schemeClr val="bg1">
                <a:lumMod val="95000"/>
              </a:schemeClr>
            </a:fgClr>
            <a:bgClr>
              <a:schemeClr val="bg1"/>
            </a:bgClr>
          </a:pattFill>
        </p:spPr>
        <p:txBody>
          <a:bodyPr vert="horz" wrap="square" lIns="180000" tIns="144000" rIns="180000" bIns="144000" rtlCol="0">
            <a:noAutofit/>
          </a:bodyPr>
          <a:lstStyle>
            <a:lvl1pPr>
              <a:defRPr lang="en-GB" sz="1400"/>
            </a:lvl1pPr>
          </a:lstStyle>
          <a:p>
            <a:pPr lvl="0"/>
            <a:endParaRPr lang="en-GB"/>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4"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1" name="Content Placeholder 2">
            <a:extLst>
              <a:ext uri="{FF2B5EF4-FFF2-40B4-BE49-F238E27FC236}">
                <a16:creationId xmlns:a16="http://schemas.microsoft.com/office/drawing/2014/main" id="{DEA50F0C-3309-454E-9D97-820F278249D3}"/>
              </a:ext>
            </a:extLst>
          </p:cNvPr>
          <p:cNvSpPr>
            <a:spLocks noGrp="1"/>
          </p:cNvSpPr>
          <p:nvPr>
            <p:ph sz="half" idx="1"/>
          </p:nvPr>
        </p:nvSpPr>
        <p:spPr>
          <a:xfrm>
            <a:off x="6172199" y="1773238"/>
            <a:ext cx="5395913" cy="44037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itle 1">
            <a:extLst>
              <a:ext uri="{FF2B5EF4-FFF2-40B4-BE49-F238E27FC236}">
                <a16:creationId xmlns:a16="http://schemas.microsoft.com/office/drawing/2014/main" id="{6884837B-32FE-40AE-84AF-6B2280E18102}"/>
              </a:ext>
            </a:extLst>
          </p:cNvPr>
          <p:cNvSpPr>
            <a:spLocks noGrp="1"/>
          </p:cNvSpPr>
          <p:nvPr>
            <p:ph type="title"/>
          </p:nvPr>
        </p:nvSpPr>
        <p:spPr>
          <a:xfrm>
            <a:off x="6172199" y="914006"/>
            <a:ext cx="5395914" cy="590550"/>
          </a:xfrm>
        </p:spPr>
        <p:txBody>
          <a:bodyPr/>
          <a:lstStyle/>
          <a:p>
            <a:r>
              <a:rPr lang="en-US" dirty="0"/>
              <a:t>Click to edit Master title style</a:t>
            </a:r>
            <a:endParaRPr lang="en-GB" dirty="0"/>
          </a:p>
        </p:txBody>
      </p:sp>
      <p:sp>
        <p:nvSpPr>
          <p:cNvPr id="20" name="Text Placeholder 2">
            <a:extLst>
              <a:ext uri="{FF2B5EF4-FFF2-40B4-BE49-F238E27FC236}">
                <a16:creationId xmlns:a16="http://schemas.microsoft.com/office/drawing/2014/main" id="{4F23A830-D6F5-4C94-9E94-E415A9E48FCC}"/>
              </a:ext>
            </a:extLst>
          </p:cNvPr>
          <p:cNvSpPr>
            <a:spLocks noGrp="1"/>
          </p:cNvSpPr>
          <p:nvPr>
            <p:ph type="body" idx="16" hasCustomPrompt="1"/>
          </p:nvPr>
        </p:nvSpPr>
        <p:spPr>
          <a:xfrm>
            <a:off x="6169850" y="542925"/>
            <a:ext cx="5398263" cy="237337"/>
          </a:xfrm>
        </p:spPr>
        <p:txBody>
          <a:bodyPr>
            <a:noAutofit/>
          </a:bodyPr>
          <a:lstStyle>
            <a:lvl1pPr marL="0" indent="0">
              <a:spcBef>
                <a:spcPts val="0"/>
              </a:spcBef>
              <a:buNone/>
              <a:defRPr sz="1300" b="1" cap="all" spc="260" baseline="0">
                <a:ln>
                  <a:solidFill>
                    <a:sysClr val="windowText" lastClr="000000"/>
                  </a:solidFill>
                </a:ln>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5206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 Key Statement - Full">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3876A36-716A-4BDE-9A98-B8EB3C5A6B3F}"/>
              </a:ext>
            </a:extLst>
          </p:cNvPr>
          <p:cNvSpPr>
            <a:spLocks noGrp="1"/>
          </p:cNvSpPr>
          <p:nvPr>
            <p:ph type="body" sz="quarter" idx="13"/>
          </p:nvPr>
        </p:nvSpPr>
        <p:spPr>
          <a:xfrm>
            <a:off x="5809994" y="1268413"/>
            <a:ext cx="572013" cy="505873"/>
          </a:xfrm>
          <a:custGeom>
            <a:avLst/>
            <a:gdLst>
              <a:gd name="connsiteX0" fmla="*/ 475292 w 490625"/>
              <a:gd name="connsiteY0" fmla="*/ 0 h 433896"/>
              <a:gd name="connsiteX1" fmla="*/ 415498 w 490625"/>
              <a:gd name="connsiteY1" fmla="*/ 96592 h 433896"/>
              <a:gd name="connsiteX2" fmla="*/ 392499 w 490625"/>
              <a:gd name="connsiteY2" fmla="*/ 206982 h 433896"/>
              <a:gd name="connsiteX3" fmla="*/ 490625 w 490625"/>
              <a:gd name="connsiteY3" fmla="*/ 206982 h 433896"/>
              <a:gd name="connsiteX4" fmla="*/ 490625 w 490625"/>
              <a:gd name="connsiteY4" fmla="*/ 344971 h 433896"/>
              <a:gd name="connsiteX5" fmla="*/ 274443 w 490625"/>
              <a:gd name="connsiteY5" fmla="*/ 433896 h 433896"/>
              <a:gd name="connsiteX6" fmla="*/ 274443 w 490625"/>
              <a:gd name="connsiteY6" fmla="*/ 274443 h 433896"/>
              <a:gd name="connsiteX7" fmla="*/ 290541 w 490625"/>
              <a:gd name="connsiteY7" fmla="*/ 163286 h 433896"/>
              <a:gd name="connsiteX8" fmla="*/ 333471 w 490625"/>
              <a:gd name="connsiteY8" fmla="*/ 84326 h 433896"/>
              <a:gd name="connsiteX9" fmla="*/ 397100 w 490625"/>
              <a:gd name="connsiteY9" fmla="*/ 31431 h 433896"/>
              <a:gd name="connsiteX10" fmla="*/ 475292 w 490625"/>
              <a:gd name="connsiteY10" fmla="*/ 0 h 433896"/>
              <a:gd name="connsiteX11" fmla="*/ 200849 w 490625"/>
              <a:gd name="connsiteY11" fmla="*/ 0 h 433896"/>
              <a:gd name="connsiteX12" fmla="*/ 141055 w 490625"/>
              <a:gd name="connsiteY12" fmla="*/ 96592 h 433896"/>
              <a:gd name="connsiteX13" fmla="*/ 119590 w 490625"/>
              <a:gd name="connsiteY13" fmla="*/ 206982 h 433896"/>
              <a:gd name="connsiteX14" fmla="*/ 217714 w 490625"/>
              <a:gd name="connsiteY14" fmla="*/ 206982 h 433896"/>
              <a:gd name="connsiteX15" fmla="*/ 217714 w 490625"/>
              <a:gd name="connsiteY15" fmla="*/ 344971 h 433896"/>
              <a:gd name="connsiteX16" fmla="*/ 0 w 490625"/>
              <a:gd name="connsiteY16" fmla="*/ 433896 h 433896"/>
              <a:gd name="connsiteX17" fmla="*/ 0 w 490625"/>
              <a:gd name="connsiteY17" fmla="*/ 274443 h 433896"/>
              <a:gd name="connsiteX18" fmla="*/ 16098 w 490625"/>
              <a:gd name="connsiteY18" fmla="*/ 163286 h 433896"/>
              <a:gd name="connsiteX19" fmla="*/ 59794 w 490625"/>
              <a:gd name="connsiteY19" fmla="*/ 84326 h 433896"/>
              <a:gd name="connsiteX20" fmla="*/ 123423 w 490625"/>
              <a:gd name="connsiteY20" fmla="*/ 31431 h 433896"/>
              <a:gd name="connsiteX21" fmla="*/ 200849 w 490625"/>
              <a:gd name="connsiteY21" fmla="*/ 0 h 43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625" h="433896">
                <a:moveTo>
                  <a:pt x="475292" y="0"/>
                </a:moveTo>
                <a:cubicBezTo>
                  <a:pt x="448718" y="27598"/>
                  <a:pt x="428785" y="59796"/>
                  <a:pt x="415498" y="96592"/>
                </a:cubicBezTo>
                <a:cubicBezTo>
                  <a:pt x="402211" y="133389"/>
                  <a:pt x="394544" y="170185"/>
                  <a:pt x="392499" y="206982"/>
                </a:cubicBezTo>
                <a:lnTo>
                  <a:pt x="490625" y="206982"/>
                </a:lnTo>
                <a:lnTo>
                  <a:pt x="490625" y="344971"/>
                </a:lnTo>
                <a:lnTo>
                  <a:pt x="274443" y="433896"/>
                </a:lnTo>
                <a:lnTo>
                  <a:pt x="274443" y="274443"/>
                </a:lnTo>
                <a:cubicBezTo>
                  <a:pt x="274443" y="231513"/>
                  <a:pt x="279809" y="194461"/>
                  <a:pt x="290541" y="163286"/>
                </a:cubicBezTo>
                <a:cubicBezTo>
                  <a:pt x="301274" y="132111"/>
                  <a:pt x="315583" y="105791"/>
                  <a:pt x="333471" y="84326"/>
                </a:cubicBezTo>
                <a:cubicBezTo>
                  <a:pt x="351359" y="62861"/>
                  <a:pt x="372568" y="45230"/>
                  <a:pt x="397100" y="31431"/>
                </a:cubicBezTo>
                <a:cubicBezTo>
                  <a:pt x="421631" y="17632"/>
                  <a:pt x="447695" y="7155"/>
                  <a:pt x="475292" y="0"/>
                </a:cubicBezTo>
                <a:close/>
                <a:moveTo>
                  <a:pt x="200849" y="0"/>
                </a:moveTo>
                <a:cubicBezTo>
                  <a:pt x="174274" y="27598"/>
                  <a:pt x="154342" y="59796"/>
                  <a:pt x="141055" y="96592"/>
                </a:cubicBezTo>
                <a:cubicBezTo>
                  <a:pt x="127766" y="133389"/>
                  <a:pt x="120612" y="170185"/>
                  <a:pt x="119590" y="206982"/>
                </a:cubicBezTo>
                <a:lnTo>
                  <a:pt x="217714" y="206982"/>
                </a:lnTo>
                <a:lnTo>
                  <a:pt x="217714" y="344971"/>
                </a:lnTo>
                <a:lnTo>
                  <a:pt x="0" y="433896"/>
                </a:lnTo>
                <a:lnTo>
                  <a:pt x="0" y="274443"/>
                </a:lnTo>
                <a:cubicBezTo>
                  <a:pt x="0" y="231513"/>
                  <a:pt x="5366" y="194461"/>
                  <a:pt x="16098" y="163286"/>
                </a:cubicBezTo>
                <a:cubicBezTo>
                  <a:pt x="26831" y="132111"/>
                  <a:pt x="41396" y="105791"/>
                  <a:pt x="59794" y="84326"/>
                </a:cubicBezTo>
                <a:cubicBezTo>
                  <a:pt x="78193" y="62861"/>
                  <a:pt x="99403" y="45230"/>
                  <a:pt x="123423" y="31431"/>
                </a:cubicBezTo>
                <a:cubicBezTo>
                  <a:pt x="147442" y="17632"/>
                  <a:pt x="173252" y="7155"/>
                  <a:pt x="200849" y="0"/>
                </a:cubicBezTo>
                <a:close/>
              </a:path>
            </a:pathLst>
          </a:custGeom>
          <a:solidFill>
            <a:schemeClr val="accent1"/>
          </a:solidFill>
        </p:spPr>
        <p:txBody>
          <a:bodyPr wrap="square">
            <a:noAutofit/>
          </a:bodyPr>
          <a:lstStyle>
            <a:lvl1pPr marL="0" indent="0">
              <a:spcBef>
                <a:spcPts val="0"/>
              </a:spcBef>
              <a:buFont typeface="Arial" panose="020B0604020202020204" pitchFamily="34" charset="0"/>
              <a:buNone/>
              <a:defRPr sz="100">
                <a:noFill/>
              </a:defRPr>
            </a:lvl1pPr>
            <a:lvl2pPr marL="0" indent="0">
              <a:spcBef>
                <a:spcPts val="0"/>
              </a:spcBef>
              <a:buFont typeface="Arial" panose="020B0604020202020204" pitchFamily="34" charset="0"/>
              <a:buNone/>
              <a:defRPr sz="100">
                <a:noFill/>
              </a:defRPr>
            </a:lvl2pPr>
            <a:lvl3pPr marL="0" indent="0">
              <a:spcBef>
                <a:spcPts val="0"/>
              </a:spcBef>
              <a:buNone/>
              <a:defRPr sz="100">
                <a:noFill/>
              </a:defRPr>
            </a:lvl3pPr>
            <a:lvl4pPr marL="0" indent="0">
              <a:spcBef>
                <a:spcPts val="0"/>
              </a:spcBef>
              <a:buNone/>
              <a:defRPr sz="100">
                <a:noFill/>
              </a:defRPr>
            </a:lvl4pPr>
            <a:lvl5pPr marL="0" indent="0">
              <a:spcBef>
                <a:spcPts val="0"/>
              </a:spcBef>
              <a:buNone/>
              <a:defRPr sz="100">
                <a:no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8"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24" name="Text Placeholder 2">
            <a:extLst>
              <a:ext uri="{FF2B5EF4-FFF2-40B4-BE49-F238E27FC236}">
                <a16:creationId xmlns:a16="http://schemas.microsoft.com/office/drawing/2014/main" id="{D2722A0D-67C7-4BDA-A064-D9EB3AE25F41}"/>
              </a:ext>
            </a:extLst>
          </p:cNvPr>
          <p:cNvSpPr>
            <a:spLocks noGrp="1"/>
          </p:cNvSpPr>
          <p:nvPr>
            <p:ph type="body" idx="14" hasCustomPrompt="1"/>
          </p:nvPr>
        </p:nvSpPr>
        <p:spPr>
          <a:xfrm>
            <a:off x="619124" y="1862138"/>
            <a:ext cx="10948989" cy="2570950"/>
          </a:xfrm>
        </p:spPr>
        <p:txBody>
          <a:bodyPr anchor="ctr">
            <a:noAutofit/>
          </a:bodyPr>
          <a:lstStyle>
            <a:lvl1pPr marL="0" indent="0" algn="ctr">
              <a:spcBef>
                <a:spcPts val="1200"/>
              </a:spcBef>
              <a:buNone/>
              <a:defRPr sz="3200" b="0" cap="none" spc="0" baseline="0">
                <a:ln>
                  <a:noFill/>
                </a:ln>
                <a:solidFill>
                  <a:schemeClr val="tx1"/>
                </a:solidFill>
                <a:latin typeface="+mn-lt"/>
                <a:cs typeface="Arial" panose="020B0604020202020204" pitchFamily="34" charset="0"/>
              </a:defRPr>
            </a:lvl1pPr>
            <a:lvl2pPr marL="0" indent="0" algn="ctr">
              <a:spcBef>
                <a:spcPts val="1200"/>
              </a:spcBef>
              <a:buNone/>
              <a:defRPr sz="3200" b="0" cap="none" spc="0" baseline="0">
                <a:ln>
                  <a:noFill/>
                </a:ln>
                <a:solidFill>
                  <a:schemeClr val="tx1"/>
                </a:solidFill>
              </a:defRPr>
            </a:lvl2pPr>
            <a:lvl3pPr marL="0" indent="0" algn="ctr">
              <a:spcBef>
                <a:spcPts val="1200"/>
              </a:spcBef>
              <a:buNone/>
              <a:defRPr sz="3200" b="0" cap="none" spc="0" baseline="0">
                <a:ln>
                  <a:noFill/>
                </a:ln>
                <a:solidFill>
                  <a:schemeClr val="tx1"/>
                </a:solidFill>
              </a:defRPr>
            </a:lvl3pPr>
            <a:lvl4pPr marL="0" indent="0" algn="ctr">
              <a:spcBef>
                <a:spcPts val="1200"/>
              </a:spcBef>
              <a:buNone/>
              <a:defRPr sz="3200" b="0" cap="none" spc="0" baseline="0">
                <a:ln>
                  <a:noFill/>
                </a:ln>
                <a:solidFill>
                  <a:schemeClr val="tx1"/>
                </a:solidFill>
              </a:defRPr>
            </a:lvl4pPr>
            <a:lvl5pPr marL="0" indent="0" algn="ctr">
              <a:spcBef>
                <a:spcPts val="1200"/>
              </a:spcBef>
              <a:buNone/>
              <a:defRPr sz="32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quote or key statement here</a:t>
            </a:r>
          </a:p>
        </p:txBody>
      </p:sp>
      <p:sp>
        <p:nvSpPr>
          <p:cNvPr id="30" name="Text Placeholder 2">
            <a:extLst>
              <a:ext uri="{FF2B5EF4-FFF2-40B4-BE49-F238E27FC236}">
                <a16:creationId xmlns:a16="http://schemas.microsoft.com/office/drawing/2014/main" id="{C7E8C97E-F62D-41A3-8BE9-79E20554D20F}"/>
              </a:ext>
            </a:extLst>
          </p:cNvPr>
          <p:cNvSpPr>
            <a:spLocks noGrp="1"/>
          </p:cNvSpPr>
          <p:nvPr>
            <p:ph type="body" idx="15" hasCustomPrompt="1"/>
          </p:nvPr>
        </p:nvSpPr>
        <p:spPr>
          <a:xfrm>
            <a:off x="2819400" y="4740973"/>
            <a:ext cx="6553200" cy="759715"/>
          </a:xfrm>
        </p:spPr>
        <p:txBody>
          <a:bodyPr anchor="t">
            <a:noAutofit/>
          </a:bodyPr>
          <a:lstStyle>
            <a:lvl1pPr marL="0" indent="0" algn="ctr">
              <a:spcBef>
                <a:spcPts val="600"/>
              </a:spcBef>
              <a:buNone/>
              <a:defRPr sz="1800" b="0" cap="none" spc="0" baseline="0">
                <a:ln>
                  <a:noFill/>
                </a:ln>
                <a:solidFill>
                  <a:schemeClr val="accent1"/>
                </a:solidFill>
                <a:latin typeface="+mj-lt"/>
                <a:cs typeface="Arial" panose="020B0604020202020204" pitchFamily="34" charset="0"/>
              </a:defRPr>
            </a:lvl1pPr>
            <a:lvl2pPr marL="0" indent="0" algn="ctr">
              <a:spcBef>
                <a:spcPts val="600"/>
              </a:spcBef>
              <a:buNone/>
              <a:defRPr sz="1800" b="0" cap="none" spc="0" baseline="0">
                <a:ln>
                  <a:noFill/>
                </a:ln>
                <a:solidFill>
                  <a:schemeClr val="tx1"/>
                </a:solidFill>
              </a:defRPr>
            </a:lvl2pPr>
            <a:lvl3pPr marL="0" indent="0" algn="ctr">
              <a:spcBef>
                <a:spcPts val="600"/>
              </a:spcBef>
              <a:buNone/>
              <a:defRPr sz="1800" b="0" cap="none" spc="0" baseline="0">
                <a:ln>
                  <a:noFill/>
                </a:ln>
                <a:solidFill>
                  <a:schemeClr val="tx1"/>
                </a:solidFill>
              </a:defRPr>
            </a:lvl3pPr>
            <a:lvl4pPr marL="0" indent="0" algn="ctr">
              <a:spcBef>
                <a:spcPts val="600"/>
              </a:spcBef>
              <a:buNone/>
              <a:defRPr sz="1800" b="0" cap="none" spc="0" baseline="0">
                <a:ln>
                  <a:noFill/>
                </a:ln>
                <a:solidFill>
                  <a:schemeClr val="tx1"/>
                </a:solidFill>
              </a:defRPr>
            </a:lvl4pPr>
            <a:lvl5pPr marL="0" indent="0" algn="ctr">
              <a:spcBef>
                <a:spcPts val="600"/>
              </a:spcBef>
              <a:buNone/>
              <a:defRPr sz="18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Surname</a:t>
            </a:r>
          </a:p>
          <a:p>
            <a:pPr lvl="1"/>
            <a:r>
              <a:rPr lang="en-US" dirty="0"/>
              <a:t>Job title</a:t>
            </a:r>
          </a:p>
        </p:txBody>
      </p:sp>
    </p:spTree>
    <p:extLst>
      <p:ext uri="{BB962C8B-B14F-4D97-AF65-F5344CB8AC3E}">
        <p14:creationId xmlns:p14="http://schemas.microsoft.com/office/powerpoint/2010/main" val="214409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8B43A6-A8AC-488C-9D45-7395663F1E7D}"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2134582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 Key Statement -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BAC86E1-0527-434F-83F1-EABE5EFA9B0C}"/>
              </a:ext>
            </a:extLst>
          </p:cNvPr>
          <p:cNvSpPr>
            <a:spLocks noGrp="1"/>
          </p:cNvSpPr>
          <p:nvPr>
            <p:ph type="pic" sz="quarter" idx="16"/>
          </p:nvPr>
        </p:nvSpPr>
        <p:spPr>
          <a:xfrm>
            <a:off x="7424738" y="542925"/>
            <a:ext cx="4143374" cy="5622925"/>
          </a:xfrm>
          <a:custGeom>
            <a:avLst/>
            <a:gdLst>
              <a:gd name="connsiteX0" fmla="*/ 0 w 4143374"/>
              <a:gd name="connsiteY0" fmla="*/ 0 h 5622925"/>
              <a:gd name="connsiteX1" fmla="*/ 4143374 w 4143374"/>
              <a:gd name="connsiteY1" fmla="*/ 0 h 5622925"/>
              <a:gd name="connsiteX2" fmla="*/ 4143374 w 4143374"/>
              <a:gd name="connsiteY2" fmla="*/ 5622925 h 5622925"/>
              <a:gd name="connsiteX3" fmla="*/ 0 w 4143374"/>
              <a:gd name="connsiteY3" fmla="*/ 5622925 h 5622925"/>
            </a:gdLst>
            <a:ahLst/>
            <a:cxnLst>
              <a:cxn ang="0">
                <a:pos x="connsiteX0" y="connsiteY0"/>
              </a:cxn>
              <a:cxn ang="0">
                <a:pos x="connsiteX1" y="connsiteY1"/>
              </a:cxn>
              <a:cxn ang="0">
                <a:pos x="connsiteX2" y="connsiteY2"/>
              </a:cxn>
              <a:cxn ang="0">
                <a:pos x="connsiteX3" y="connsiteY3"/>
              </a:cxn>
            </a:cxnLst>
            <a:rect l="l" t="t" r="r" b="b"/>
            <a:pathLst>
              <a:path w="4143374" h="5622925">
                <a:moveTo>
                  <a:pt x="0" y="0"/>
                </a:moveTo>
                <a:lnTo>
                  <a:pt x="4143374" y="0"/>
                </a:lnTo>
                <a:lnTo>
                  <a:pt x="4143374" y="5622925"/>
                </a:lnTo>
                <a:lnTo>
                  <a:pt x="0" y="5622925"/>
                </a:lnTo>
                <a:close/>
              </a:path>
            </a:pathLst>
          </a:custGeom>
          <a:pattFill prst="dkUpDiag">
            <a:fgClr>
              <a:schemeClr val="bg1">
                <a:lumMod val="95000"/>
              </a:schemeClr>
            </a:fgClr>
            <a:bgClr>
              <a:schemeClr val="bg1"/>
            </a:bgClr>
          </a:pattFill>
        </p:spPr>
        <p:txBody>
          <a:bodyPr vert="horz" wrap="square" lIns="180000" tIns="144000" rIns="180000" bIns="144000" rtlCol="0">
            <a:noAutofit/>
          </a:bodyPr>
          <a:lstStyle>
            <a:lvl1pPr>
              <a:defRPr lang="en-GB" sz="1400"/>
            </a:lvl1pPr>
          </a:lstStyle>
          <a:p>
            <a:pPr lvl="0"/>
            <a:endParaRPr lang="en-GB"/>
          </a:p>
        </p:txBody>
      </p:sp>
      <p:sp>
        <p:nvSpPr>
          <p:cNvPr id="27" name="Text Placeholder 2">
            <a:extLst>
              <a:ext uri="{FF2B5EF4-FFF2-40B4-BE49-F238E27FC236}">
                <a16:creationId xmlns:a16="http://schemas.microsoft.com/office/drawing/2014/main" id="{9256F4CC-C776-4AC7-9A38-E70788648CD4}"/>
              </a:ext>
            </a:extLst>
          </p:cNvPr>
          <p:cNvSpPr>
            <a:spLocks noGrp="1"/>
          </p:cNvSpPr>
          <p:nvPr>
            <p:ph type="body" idx="15" hasCustomPrompt="1"/>
          </p:nvPr>
        </p:nvSpPr>
        <p:spPr>
          <a:xfrm>
            <a:off x="619124" y="4740973"/>
            <a:ext cx="6553200" cy="759715"/>
          </a:xfrm>
        </p:spPr>
        <p:txBody>
          <a:bodyPr anchor="t">
            <a:noAutofit/>
          </a:bodyPr>
          <a:lstStyle>
            <a:lvl1pPr marL="0" indent="0" algn="ctr">
              <a:spcBef>
                <a:spcPts val="600"/>
              </a:spcBef>
              <a:buNone/>
              <a:defRPr sz="1800" b="0" cap="none" spc="0" baseline="0">
                <a:ln>
                  <a:noFill/>
                </a:ln>
                <a:solidFill>
                  <a:schemeClr val="accent1"/>
                </a:solidFill>
                <a:latin typeface="+mj-lt"/>
                <a:cs typeface="Arial" panose="020B0604020202020204" pitchFamily="34" charset="0"/>
              </a:defRPr>
            </a:lvl1pPr>
            <a:lvl2pPr marL="0" indent="0" algn="ctr">
              <a:spcBef>
                <a:spcPts val="600"/>
              </a:spcBef>
              <a:buNone/>
              <a:defRPr sz="1800" b="0" cap="none" spc="0" baseline="0">
                <a:ln>
                  <a:noFill/>
                </a:ln>
                <a:solidFill>
                  <a:schemeClr val="tx1"/>
                </a:solidFill>
              </a:defRPr>
            </a:lvl2pPr>
            <a:lvl3pPr marL="0" indent="0" algn="ctr">
              <a:spcBef>
                <a:spcPts val="600"/>
              </a:spcBef>
              <a:buNone/>
              <a:defRPr sz="1800" b="0" cap="none" spc="0" baseline="0">
                <a:ln>
                  <a:noFill/>
                </a:ln>
                <a:solidFill>
                  <a:schemeClr val="tx1"/>
                </a:solidFill>
              </a:defRPr>
            </a:lvl3pPr>
            <a:lvl4pPr marL="0" indent="0" algn="ctr">
              <a:spcBef>
                <a:spcPts val="600"/>
              </a:spcBef>
              <a:buNone/>
              <a:defRPr sz="1800" b="0" cap="none" spc="0" baseline="0">
                <a:ln>
                  <a:noFill/>
                </a:ln>
                <a:solidFill>
                  <a:schemeClr val="tx1"/>
                </a:solidFill>
              </a:defRPr>
            </a:lvl4pPr>
            <a:lvl5pPr marL="0" indent="0" algn="ctr">
              <a:spcBef>
                <a:spcPts val="600"/>
              </a:spcBef>
              <a:buNone/>
              <a:defRPr sz="18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Surname</a:t>
            </a:r>
          </a:p>
          <a:p>
            <a:pPr lvl="1"/>
            <a:r>
              <a:rPr lang="en-US" dirty="0"/>
              <a:t>Job title</a:t>
            </a:r>
          </a:p>
        </p:txBody>
      </p:sp>
      <p:sp>
        <p:nvSpPr>
          <p:cNvPr id="22" name="Text Placeholder 21">
            <a:extLst>
              <a:ext uri="{FF2B5EF4-FFF2-40B4-BE49-F238E27FC236}">
                <a16:creationId xmlns:a16="http://schemas.microsoft.com/office/drawing/2014/main" id="{53876A36-716A-4BDE-9A98-B8EB3C5A6B3F}"/>
              </a:ext>
            </a:extLst>
          </p:cNvPr>
          <p:cNvSpPr>
            <a:spLocks noGrp="1"/>
          </p:cNvSpPr>
          <p:nvPr>
            <p:ph type="body" sz="quarter" idx="13"/>
          </p:nvPr>
        </p:nvSpPr>
        <p:spPr>
          <a:xfrm>
            <a:off x="3609718" y="1268413"/>
            <a:ext cx="572013" cy="505873"/>
          </a:xfrm>
          <a:custGeom>
            <a:avLst/>
            <a:gdLst>
              <a:gd name="connsiteX0" fmla="*/ 475292 w 490625"/>
              <a:gd name="connsiteY0" fmla="*/ 0 h 433896"/>
              <a:gd name="connsiteX1" fmla="*/ 415498 w 490625"/>
              <a:gd name="connsiteY1" fmla="*/ 96592 h 433896"/>
              <a:gd name="connsiteX2" fmla="*/ 392499 w 490625"/>
              <a:gd name="connsiteY2" fmla="*/ 206982 h 433896"/>
              <a:gd name="connsiteX3" fmla="*/ 490625 w 490625"/>
              <a:gd name="connsiteY3" fmla="*/ 206982 h 433896"/>
              <a:gd name="connsiteX4" fmla="*/ 490625 w 490625"/>
              <a:gd name="connsiteY4" fmla="*/ 344971 h 433896"/>
              <a:gd name="connsiteX5" fmla="*/ 274443 w 490625"/>
              <a:gd name="connsiteY5" fmla="*/ 433896 h 433896"/>
              <a:gd name="connsiteX6" fmla="*/ 274443 w 490625"/>
              <a:gd name="connsiteY6" fmla="*/ 274443 h 433896"/>
              <a:gd name="connsiteX7" fmla="*/ 290541 w 490625"/>
              <a:gd name="connsiteY7" fmla="*/ 163286 h 433896"/>
              <a:gd name="connsiteX8" fmla="*/ 333471 w 490625"/>
              <a:gd name="connsiteY8" fmla="*/ 84326 h 433896"/>
              <a:gd name="connsiteX9" fmla="*/ 397100 w 490625"/>
              <a:gd name="connsiteY9" fmla="*/ 31431 h 433896"/>
              <a:gd name="connsiteX10" fmla="*/ 475292 w 490625"/>
              <a:gd name="connsiteY10" fmla="*/ 0 h 433896"/>
              <a:gd name="connsiteX11" fmla="*/ 200849 w 490625"/>
              <a:gd name="connsiteY11" fmla="*/ 0 h 433896"/>
              <a:gd name="connsiteX12" fmla="*/ 141055 w 490625"/>
              <a:gd name="connsiteY12" fmla="*/ 96592 h 433896"/>
              <a:gd name="connsiteX13" fmla="*/ 119590 w 490625"/>
              <a:gd name="connsiteY13" fmla="*/ 206982 h 433896"/>
              <a:gd name="connsiteX14" fmla="*/ 217714 w 490625"/>
              <a:gd name="connsiteY14" fmla="*/ 206982 h 433896"/>
              <a:gd name="connsiteX15" fmla="*/ 217714 w 490625"/>
              <a:gd name="connsiteY15" fmla="*/ 344971 h 433896"/>
              <a:gd name="connsiteX16" fmla="*/ 0 w 490625"/>
              <a:gd name="connsiteY16" fmla="*/ 433896 h 433896"/>
              <a:gd name="connsiteX17" fmla="*/ 0 w 490625"/>
              <a:gd name="connsiteY17" fmla="*/ 274443 h 433896"/>
              <a:gd name="connsiteX18" fmla="*/ 16098 w 490625"/>
              <a:gd name="connsiteY18" fmla="*/ 163286 h 433896"/>
              <a:gd name="connsiteX19" fmla="*/ 59794 w 490625"/>
              <a:gd name="connsiteY19" fmla="*/ 84326 h 433896"/>
              <a:gd name="connsiteX20" fmla="*/ 123423 w 490625"/>
              <a:gd name="connsiteY20" fmla="*/ 31431 h 433896"/>
              <a:gd name="connsiteX21" fmla="*/ 200849 w 490625"/>
              <a:gd name="connsiteY21" fmla="*/ 0 h 43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625" h="433896">
                <a:moveTo>
                  <a:pt x="475292" y="0"/>
                </a:moveTo>
                <a:cubicBezTo>
                  <a:pt x="448718" y="27598"/>
                  <a:pt x="428785" y="59796"/>
                  <a:pt x="415498" y="96592"/>
                </a:cubicBezTo>
                <a:cubicBezTo>
                  <a:pt x="402211" y="133389"/>
                  <a:pt x="394544" y="170185"/>
                  <a:pt x="392499" y="206982"/>
                </a:cubicBezTo>
                <a:lnTo>
                  <a:pt x="490625" y="206982"/>
                </a:lnTo>
                <a:lnTo>
                  <a:pt x="490625" y="344971"/>
                </a:lnTo>
                <a:lnTo>
                  <a:pt x="274443" y="433896"/>
                </a:lnTo>
                <a:lnTo>
                  <a:pt x="274443" y="274443"/>
                </a:lnTo>
                <a:cubicBezTo>
                  <a:pt x="274443" y="231513"/>
                  <a:pt x="279809" y="194461"/>
                  <a:pt x="290541" y="163286"/>
                </a:cubicBezTo>
                <a:cubicBezTo>
                  <a:pt x="301274" y="132111"/>
                  <a:pt x="315583" y="105791"/>
                  <a:pt x="333471" y="84326"/>
                </a:cubicBezTo>
                <a:cubicBezTo>
                  <a:pt x="351359" y="62861"/>
                  <a:pt x="372568" y="45230"/>
                  <a:pt x="397100" y="31431"/>
                </a:cubicBezTo>
                <a:cubicBezTo>
                  <a:pt x="421631" y="17632"/>
                  <a:pt x="447695" y="7155"/>
                  <a:pt x="475292" y="0"/>
                </a:cubicBezTo>
                <a:close/>
                <a:moveTo>
                  <a:pt x="200849" y="0"/>
                </a:moveTo>
                <a:cubicBezTo>
                  <a:pt x="174274" y="27598"/>
                  <a:pt x="154342" y="59796"/>
                  <a:pt x="141055" y="96592"/>
                </a:cubicBezTo>
                <a:cubicBezTo>
                  <a:pt x="127766" y="133389"/>
                  <a:pt x="120612" y="170185"/>
                  <a:pt x="119590" y="206982"/>
                </a:cubicBezTo>
                <a:lnTo>
                  <a:pt x="217714" y="206982"/>
                </a:lnTo>
                <a:lnTo>
                  <a:pt x="217714" y="344971"/>
                </a:lnTo>
                <a:lnTo>
                  <a:pt x="0" y="433896"/>
                </a:lnTo>
                <a:lnTo>
                  <a:pt x="0" y="274443"/>
                </a:lnTo>
                <a:cubicBezTo>
                  <a:pt x="0" y="231513"/>
                  <a:pt x="5366" y="194461"/>
                  <a:pt x="16098" y="163286"/>
                </a:cubicBezTo>
                <a:cubicBezTo>
                  <a:pt x="26831" y="132111"/>
                  <a:pt x="41396" y="105791"/>
                  <a:pt x="59794" y="84326"/>
                </a:cubicBezTo>
                <a:cubicBezTo>
                  <a:pt x="78193" y="62861"/>
                  <a:pt x="99403" y="45230"/>
                  <a:pt x="123423" y="31431"/>
                </a:cubicBezTo>
                <a:cubicBezTo>
                  <a:pt x="147442" y="17632"/>
                  <a:pt x="173252" y="7155"/>
                  <a:pt x="200849" y="0"/>
                </a:cubicBezTo>
                <a:close/>
              </a:path>
            </a:pathLst>
          </a:custGeom>
          <a:solidFill>
            <a:schemeClr val="accent1"/>
          </a:solidFill>
        </p:spPr>
        <p:txBody>
          <a:bodyPr wrap="square">
            <a:noAutofit/>
          </a:bodyPr>
          <a:lstStyle>
            <a:lvl1pPr marL="0" indent="0">
              <a:spcBef>
                <a:spcPts val="0"/>
              </a:spcBef>
              <a:buFont typeface="Arial" panose="020B0604020202020204" pitchFamily="34" charset="0"/>
              <a:buNone/>
              <a:defRPr sz="100">
                <a:noFill/>
              </a:defRPr>
            </a:lvl1pPr>
            <a:lvl2pPr marL="0" indent="0">
              <a:spcBef>
                <a:spcPts val="0"/>
              </a:spcBef>
              <a:buFont typeface="Arial" panose="020B0604020202020204" pitchFamily="34" charset="0"/>
              <a:buNone/>
              <a:defRPr sz="100">
                <a:noFill/>
              </a:defRPr>
            </a:lvl2pPr>
            <a:lvl3pPr marL="0" indent="0">
              <a:spcBef>
                <a:spcPts val="0"/>
              </a:spcBef>
              <a:buNone/>
              <a:defRPr sz="100">
                <a:noFill/>
              </a:defRPr>
            </a:lvl3pPr>
            <a:lvl4pPr marL="0" indent="0">
              <a:spcBef>
                <a:spcPts val="0"/>
              </a:spcBef>
              <a:buNone/>
              <a:defRPr sz="100">
                <a:noFill/>
              </a:defRPr>
            </a:lvl4pPr>
            <a:lvl5pPr marL="0" indent="0">
              <a:spcBef>
                <a:spcPts val="0"/>
              </a:spcBef>
              <a:buNone/>
              <a:defRPr sz="100">
                <a:no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2"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24" name="Text Placeholder 2">
            <a:extLst>
              <a:ext uri="{FF2B5EF4-FFF2-40B4-BE49-F238E27FC236}">
                <a16:creationId xmlns:a16="http://schemas.microsoft.com/office/drawing/2014/main" id="{D2722A0D-67C7-4BDA-A064-D9EB3AE25F41}"/>
              </a:ext>
            </a:extLst>
          </p:cNvPr>
          <p:cNvSpPr>
            <a:spLocks noGrp="1"/>
          </p:cNvSpPr>
          <p:nvPr>
            <p:ph type="body" idx="14" hasCustomPrompt="1"/>
          </p:nvPr>
        </p:nvSpPr>
        <p:spPr>
          <a:xfrm>
            <a:off x="619124" y="1862138"/>
            <a:ext cx="6553201" cy="2570950"/>
          </a:xfrm>
        </p:spPr>
        <p:txBody>
          <a:bodyPr anchor="ctr">
            <a:noAutofit/>
          </a:bodyPr>
          <a:lstStyle>
            <a:lvl1pPr marL="0" indent="0" algn="ctr">
              <a:spcBef>
                <a:spcPts val="1200"/>
              </a:spcBef>
              <a:buNone/>
              <a:defRPr sz="3200" b="0" cap="none" spc="0" baseline="0">
                <a:ln>
                  <a:noFill/>
                </a:ln>
                <a:solidFill>
                  <a:schemeClr val="tx1"/>
                </a:solidFill>
                <a:latin typeface="+mn-lt"/>
                <a:cs typeface="Arial" panose="020B0604020202020204" pitchFamily="34" charset="0"/>
              </a:defRPr>
            </a:lvl1pPr>
            <a:lvl2pPr marL="0" indent="0" algn="ctr">
              <a:spcBef>
                <a:spcPts val="1200"/>
              </a:spcBef>
              <a:buNone/>
              <a:defRPr sz="3200" b="0" cap="none" spc="0" baseline="0">
                <a:ln>
                  <a:noFill/>
                </a:ln>
                <a:solidFill>
                  <a:schemeClr val="tx1"/>
                </a:solidFill>
              </a:defRPr>
            </a:lvl2pPr>
            <a:lvl3pPr marL="0" indent="0" algn="ctr">
              <a:spcBef>
                <a:spcPts val="1200"/>
              </a:spcBef>
              <a:buNone/>
              <a:defRPr sz="3200" b="0" cap="none" spc="0" baseline="0">
                <a:ln>
                  <a:noFill/>
                </a:ln>
                <a:solidFill>
                  <a:schemeClr val="tx1"/>
                </a:solidFill>
              </a:defRPr>
            </a:lvl3pPr>
            <a:lvl4pPr marL="0" indent="0" algn="ctr">
              <a:spcBef>
                <a:spcPts val="1200"/>
              </a:spcBef>
              <a:buNone/>
              <a:defRPr sz="3200" b="0" cap="none" spc="0" baseline="0">
                <a:ln>
                  <a:noFill/>
                </a:ln>
                <a:solidFill>
                  <a:schemeClr val="tx1"/>
                </a:solidFill>
              </a:defRPr>
            </a:lvl4pPr>
            <a:lvl5pPr marL="0" indent="0" algn="ctr">
              <a:spcBef>
                <a:spcPts val="1200"/>
              </a:spcBef>
              <a:buNone/>
              <a:defRPr sz="3200" b="0" cap="none" spc="0" baseline="0">
                <a:ln>
                  <a:noFill/>
                </a:ln>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quote or key statement here</a:t>
            </a:r>
          </a:p>
        </p:txBody>
      </p:sp>
    </p:spTree>
    <p:extLst>
      <p:ext uri="{BB962C8B-B14F-4D97-AF65-F5344CB8AC3E}">
        <p14:creationId xmlns:p14="http://schemas.microsoft.com/office/powerpoint/2010/main" val="97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5C02A-0232-44D4-9A28-C8CD72F504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4" name="Slide Number Placeholder 3">
            <a:extLst>
              <a:ext uri="{FF2B5EF4-FFF2-40B4-BE49-F238E27FC236}">
                <a16:creationId xmlns:a16="http://schemas.microsoft.com/office/drawing/2014/main" id="{2390BDDC-6003-4E4A-9428-FDD8C4CFE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21538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Corporate">
    <p:bg>
      <p:bgPr>
        <a:gradFill>
          <a:gsLst>
            <a:gs pos="15000">
              <a:schemeClr val="accent1"/>
            </a:gs>
            <a:gs pos="80000">
              <a:srgbClr val="59186B"/>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6"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E0EAFDAA-BC14-4BD8-B699-C8ED6BED56B5}"/>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10" name="Title 1">
            <a:extLst>
              <a:ext uri="{FF2B5EF4-FFF2-40B4-BE49-F238E27FC236}">
                <a16:creationId xmlns:a16="http://schemas.microsoft.com/office/drawing/2014/main" id="{BA00A43D-7A7C-4987-90A2-172B006A06F9}"/>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641FD7F9-BDA8-423E-857C-33F93B769AFE}"/>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Freeform: Shape 13">
            <a:extLst>
              <a:ext uri="{FF2B5EF4-FFF2-40B4-BE49-F238E27FC236}">
                <a16:creationId xmlns:a16="http://schemas.microsoft.com/office/drawing/2014/main" id="{30530048-68A3-43FF-9ECE-B982235A505F}"/>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172960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 Health">
    <p:bg>
      <p:bgPr>
        <a:gradFill>
          <a:gsLst>
            <a:gs pos="10000">
              <a:srgbClr val="00B9F1"/>
            </a:gs>
            <a:gs pos="100000">
              <a:srgbClr val="09845B"/>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0"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2" name="Title 1">
            <a:extLst>
              <a:ext uri="{FF2B5EF4-FFF2-40B4-BE49-F238E27FC236}">
                <a16:creationId xmlns:a16="http://schemas.microsoft.com/office/drawing/2014/main" id="{F1678547-880D-4598-AEB7-10C7919932C2}"/>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02A9899-3E72-43A2-9875-024E511F82E6}"/>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ACB29181-13B4-4DC1-A590-92A65895C23D}"/>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10" name="Freeform: Shape 9">
            <a:extLst>
              <a:ext uri="{FF2B5EF4-FFF2-40B4-BE49-F238E27FC236}">
                <a16:creationId xmlns:a16="http://schemas.microsoft.com/office/drawing/2014/main" id="{D81CC7A7-8B03-4CD7-9B2D-A5A270864C13}"/>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34997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 Hygiene">
    <p:bg>
      <p:bgPr>
        <a:gradFill>
          <a:gsLst>
            <a:gs pos="10000">
              <a:srgbClr val="92D050"/>
            </a:gs>
            <a:gs pos="100000">
              <a:srgbClr val="FFD602"/>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4"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2" name="Title 1">
            <a:extLst>
              <a:ext uri="{FF2B5EF4-FFF2-40B4-BE49-F238E27FC236}">
                <a16:creationId xmlns:a16="http://schemas.microsoft.com/office/drawing/2014/main" id="{F1678547-880D-4598-AEB7-10C7919932C2}"/>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02A9899-3E72-43A2-9875-024E511F82E6}"/>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ACB29181-13B4-4DC1-A590-92A65895C23D}"/>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10" name="Freeform: Shape 9">
            <a:extLst>
              <a:ext uri="{FF2B5EF4-FFF2-40B4-BE49-F238E27FC236}">
                <a16:creationId xmlns:a16="http://schemas.microsoft.com/office/drawing/2014/main" id="{72386927-5A7E-48E0-9DB7-C476D6878D1B}"/>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99588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 Nutrition">
    <p:bg>
      <p:bgPr>
        <a:gradFill>
          <a:gsLst>
            <a:gs pos="10000">
              <a:srgbClr val="5A186B"/>
            </a:gs>
            <a:gs pos="100000">
              <a:srgbClr val="00ABBD"/>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8"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2" name="Title 1">
            <a:extLst>
              <a:ext uri="{FF2B5EF4-FFF2-40B4-BE49-F238E27FC236}">
                <a16:creationId xmlns:a16="http://schemas.microsoft.com/office/drawing/2014/main" id="{F1678547-880D-4598-AEB7-10C7919932C2}"/>
              </a:ext>
            </a:extLst>
          </p:cNvPr>
          <p:cNvSpPr>
            <a:spLocks noGrp="1"/>
          </p:cNvSpPr>
          <p:nvPr>
            <p:ph type="title"/>
          </p:nvPr>
        </p:nvSpPr>
        <p:spPr>
          <a:xfrm>
            <a:off x="619124" y="1366750"/>
            <a:ext cx="6708775" cy="2919412"/>
          </a:xfrm>
        </p:spPr>
        <p:txBody>
          <a:bodyPr anchor="b"/>
          <a:lstStyle>
            <a:lvl1pPr>
              <a:defRPr sz="5600">
                <a:solidFill>
                  <a:schemeClr val="bg1"/>
                </a:solidFill>
                <a:latin typeface="+mn-lt"/>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02A9899-3E72-43A2-9875-024E511F82E6}"/>
              </a:ext>
            </a:extLst>
          </p:cNvPr>
          <p:cNvSpPr>
            <a:spLocks noGrp="1"/>
          </p:cNvSpPr>
          <p:nvPr>
            <p:ph type="body" idx="1"/>
          </p:nvPr>
        </p:nvSpPr>
        <p:spPr>
          <a:xfrm>
            <a:off x="619124" y="4634763"/>
            <a:ext cx="6708775" cy="806450"/>
          </a:xfrm>
        </p:spPr>
        <p:txBody>
          <a:bodyPr>
            <a:normAutofit/>
          </a:bodyPr>
          <a:lstStyle>
            <a:lvl1pPr marL="0" indent="0">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507F5DF-37B7-439C-823C-4C71F030845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FFFFFF"/>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4" name="Footer Placeholder 3">
            <a:extLst>
              <a:ext uri="{FF2B5EF4-FFF2-40B4-BE49-F238E27FC236}">
                <a16:creationId xmlns:a16="http://schemas.microsoft.com/office/drawing/2014/main" id="{ACB29181-13B4-4DC1-A590-92A65895C23D}"/>
              </a:ext>
            </a:extLst>
          </p:cNvPr>
          <p:cNvSpPr>
            <a:spLocks noGrp="1"/>
          </p:cNvSpPr>
          <p:nvPr>
            <p:ph type="ftr" sz="quarter"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10" name="Freeform: Shape 9">
            <a:extLst>
              <a:ext uri="{FF2B5EF4-FFF2-40B4-BE49-F238E27FC236}">
                <a16:creationId xmlns:a16="http://schemas.microsoft.com/office/drawing/2014/main" id="{448ED2A6-73F4-491A-965C-5BBC10137B4D}"/>
              </a:ext>
            </a:extLst>
          </p:cNvPr>
          <p:cNvSpPr/>
          <p:nvPr userDrawn="1"/>
        </p:nvSpPr>
        <p:spPr>
          <a:xfrm>
            <a:off x="10622070" y="541062"/>
            <a:ext cx="946041" cy="860327"/>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197707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osing slide">
    <p:bg>
      <p:bgPr>
        <a:gradFill>
          <a:gsLst>
            <a:gs pos="15000">
              <a:schemeClr val="accent1"/>
            </a:gs>
            <a:gs pos="80000">
              <a:srgbClr val="59186B"/>
            </a:gs>
          </a:gsLst>
          <a:lin ang="24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D0F5D3C-85B9-4FCE-B71A-B4FDA549B8B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2" name="think-cell Slide" r:id="rId5" imgW="278" imgH="278" progId="TCLayout.ActiveDocument.1">
                  <p:embed/>
                </p:oleObj>
              </mc:Choice>
              <mc:Fallback>
                <p:oleObj name="think-cell Slide" r:id="rId5" imgW="278" imgH="278" progId="TCLayout.ActiveDocument.1">
                  <p:embed/>
                  <p:pic>
                    <p:nvPicPr>
                      <p:cNvPr id="8" name="Object 7" hidden="1">
                        <a:extLst>
                          <a:ext uri="{FF2B5EF4-FFF2-40B4-BE49-F238E27FC236}">
                            <a16:creationId xmlns:a16="http://schemas.microsoft.com/office/drawing/2014/main" id="{4D0F5D3C-85B9-4FCE-B71A-B4FDA549B8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8943D99-F71A-4746-988A-44F2E2968EE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Kite Display Light" panose="02000000000000000000" pitchFamily="50" charset="0"/>
              <a:ea typeface="+mn-ea"/>
              <a:cs typeface="+mn-cs"/>
              <a:sym typeface="Kite Display Light" panose="02000000000000000000" pitchFamily="50" charset="0"/>
            </a:endParaRPr>
          </a:p>
        </p:txBody>
      </p:sp>
      <p:sp>
        <p:nvSpPr>
          <p:cNvPr id="6" name="Freeform: Shape 5">
            <a:extLst>
              <a:ext uri="{FF2B5EF4-FFF2-40B4-BE49-F238E27FC236}">
                <a16:creationId xmlns:a16="http://schemas.microsoft.com/office/drawing/2014/main" id="{ECA649F2-FFBB-4604-88D1-F0DFB8ECC512}"/>
              </a:ext>
            </a:extLst>
          </p:cNvPr>
          <p:cNvSpPr/>
          <p:nvPr userDrawn="1"/>
        </p:nvSpPr>
        <p:spPr>
          <a:xfrm>
            <a:off x="5250820" y="2668044"/>
            <a:ext cx="1673540" cy="1521912"/>
          </a:xfrm>
          <a:custGeom>
            <a:avLst/>
            <a:gdLst>
              <a:gd name="connsiteX0" fmla="*/ 536969 w 762806"/>
              <a:gd name="connsiteY0" fmla="*/ 263664 h 693695"/>
              <a:gd name="connsiteX1" fmla="*/ 554184 w 762806"/>
              <a:gd name="connsiteY1" fmla="*/ 264760 h 693695"/>
              <a:gd name="connsiteX2" fmla="*/ 553799 w 762806"/>
              <a:gd name="connsiteY2" fmla="*/ 264889 h 693695"/>
              <a:gd name="connsiteX3" fmla="*/ 572298 w 762806"/>
              <a:gd name="connsiteY3" fmla="*/ 340425 h 693695"/>
              <a:gd name="connsiteX4" fmla="*/ 520271 w 762806"/>
              <a:gd name="connsiteY4" fmla="*/ 385901 h 693695"/>
              <a:gd name="connsiteX5" fmla="*/ 481732 w 762806"/>
              <a:gd name="connsiteY5" fmla="*/ 374468 h 693695"/>
              <a:gd name="connsiteX6" fmla="*/ 495221 w 762806"/>
              <a:gd name="connsiteY6" fmla="*/ 303300 h 693695"/>
              <a:gd name="connsiteX7" fmla="*/ 536969 w 762806"/>
              <a:gd name="connsiteY7" fmla="*/ 263664 h 693695"/>
              <a:gd name="connsiteX8" fmla="*/ 525794 w 762806"/>
              <a:gd name="connsiteY8" fmla="*/ 116515 h 693695"/>
              <a:gd name="connsiteX9" fmla="*/ 762806 w 762806"/>
              <a:gd name="connsiteY9" fmla="*/ 169185 h 693695"/>
              <a:gd name="connsiteX10" fmla="*/ 624967 w 762806"/>
              <a:gd name="connsiteY10" fmla="*/ 323340 h 693695"/>
              <a:gd name="connsiteX11" fmla="*/ 629977 w 762806"/>
              <a:gd name="connsiteY11" fmla="*/ 287499 h 693695"/>
              <a:gd name="connsiteX12" fmla="*/ 569343 w 762806"/>
              <a:gd name="connsiteY12" fmla="*/ 219928 h 693695"/>
              <a:gd name="connsiteX13" fmla="*/ 503185 w 762806"/>
              <a:gd name="connsiteY13" fmla="*/ 251272 h 693695"/>
              <a:gd name="connsiteX14" fmla="*/ 0 w 762806"/>
              <a:gd name="connsiteY14" fmla="*/ 0 h 693695"/>
              <a:gd name="connsiteX15" fmla="*/ 475180 w 762806"/>
              <a:gd name="connsiteY15" fmla="*/ 105210 h 693695"/>
              <a:gd name="connsiteX16" fmla="*/ 440367 w 762806"/>
              <a:gd name="connsiteY16" fmla="*/ 312806 h 693695"/>
              <a:gd name="connsiteX17" fmla="*/ 425851 w 762806"/>
              <a:gd name="connsiteY17" fmla="*/ 399132 h 693695"/>
              <a:gd name="connsiteX18" fmla="*/ 426365 w 762806"/>
              <a:gd name="connsiteY18" fmla="*/ 399517 h 693695"/>
              <a:gd name="connsiteX19" fmla="*/ 532602 w 762806"/>
              <a:gd name="connsiteY19" fmla="*/ 427779 h 693695"/>
              <a:gd name="connsiteX20" fmla="*/ 295205 w 762806"/>
              <a:gd name="connsiteY20" fmla="*/ 693695 h 693695"/>
              <a:gd name="connsiteX21" fmla="*/ 305354 w 762806"/>
              <a:gd name="connsiteY21" fmla="*/ 435101 h 693695"/>
              <a:gd name="connsiteX22" fmla="*/ 303812 w 762806"/>
              <a:gd name="connsiteY22" fmla="*/ 425852 h 693695"/>
              <a:gd name="connsiteX23" fmla="*/ 326164 w 762806"/>
              <a:gd name="connsiteY23" fmla="*/ 425852 h 693695"/>
              <a:gd name="connsiteX24" fmla="*/ 342094 w 762806"/>
              <a:gd name="connsiteY24" fmla="*/ 330919 h 693695"/>
              <a:gd name="connsiteX25" fmla="*/ 416216 w 762806"/>
              <a:gd name="connsiteY25" fmla="*/ 279534 h 693695"/>
              <a:gd name="connsiteX26" fmla="*/ 425594 w 762806"/>
              <a:gd name="connsiteY26" fmla="*/ 221341 h 693695"/>
              <a:gd name="connsiteX27" fmla="*/ 410307 w 762806"/>
              <a:gd name="connsiteY27" fmla="*/ 221341 h 693695"/>
              <a:gd name="connsiteX28" fmla="*/ 350572 w 762806"/>
              <a:gd name="connsiteY28" fmla="*/ 269771 h 693695"/>
              <a:gd name="connsiteX29" fmla="*/ 360207 w 762806"/>
              <a:gd name="connsiteY29" fmla="*/ 223653 h 693695"/>
              <a:gd name="connsiteX30" fmla="*/ 307666 w 762806"/>
              <a:gd name="connsiteY30" fmla="*/ 223653 h 693695"/>
              <a:gd name="connsiteX31" fmla="*/ 286341 w 762806"/>
              <a:gd name="connsiteY31" fmla="*/ 350702 h 693695"/>
              <a:gd name="connsiteX32" fmla="*/ 0 w 762806"/>
              <a:gd name="connsiteY32" fmla="*/ 0 h 6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806" h="693695">
                <a:moveTo>
                  <a:pt x="536969" y="263664"/>
                </a:moveTo>
                <a:cubicBezTo>
                  <a:pt x="542751" y="262344"/>
                  <a:pt x="548596" y="262544"/>
                  <a:pt x="554184" y="264760"/>
                </a:cubicBezTo>
                <a:lnTo>
                  <a:pt x="553799" y="264889"/>
                </a:lnTo>
                <a:cubicBezTo>
                  <a:pt x="576280" y="273881"/>
                  <a:pt x="584245" y="303942"/>
                  <a:pt x="572298" y="340425"/>
                </a:cubicBezTo>
                <a:cubicBezTo>
                  <a:pt x="564847" y="363548"/>
                  <a:pt x="546991" y="385901"/>
                  <a:pt x="520271" y="385901"/>
                </a:cubicBezTo>
                <a:cubicBezTo>
                  <a:pt x="506665" y="385402"/>
                  <a:pt x="493408" y="381469"/>
                  <a:pt x="481732" y="374468"/>
                </a:cubicBezTo>
                <a:cubicBezTo>
                  <a:pt x="483356" y="350290"/>
                  <a:pt x="487884" y="326395"/>
                  <a:pt x="495221" y="303300"/>
                </a:cubicBezTo>
                <a:cubicBezTo>
                  <a:pt x="502832" y="285282"/>
                  <a:pt x="519620" y="267626"/>
                  <a:pt x="536969" y="263664"/>
                </a:cubicBezTo>
                <a:close/>
                <a:moveTo>
                  <a:pt x="525794" y="116515"/>
                </a:moveTo>
                <a:lnTo>
                  <a:pt x="762806" y="169185"/>
                </a:lnTo>
                <a:lnTo>
                  <a:pt x="624967" y="323340"/>
                </a:lnTo>
                <a:cubicBezTo>
                  <a:pt x="627892" y="311602"/>
                  <a:pt x="629571" y="299588"/>
                  <a:pt x="629977" y="287499"/>
                </a:cubicBezTo>
                <a:cubicBezTo>
                  <a:pt x="630362" y="241895"/>
                  <a:pt x="602357" y="219928"/>
                  <a:pt x="569343" y="219928"/>
                </a:cubicBezTo>
                <a:cubicBezTo>
                  <a:pt x="543780" y="220254"/>
                  <a:pt x="519628" y="231697"/>
                  <a:pt x="503185" y="251272"/>
                </a:cubicBezTo>
                <a:close/>
                <a:moveTo>
                  <a:pt x="0" y="0"/>
                </a:moveTo>
                <a:lnTo>
                  <a:pt x="475180" y="105210"/>
                </a:lnTo>
                <a:lnTo>
                  <a:pt x="440367" y="312806"/>
                </a:lnTo>
                <a:lnTo>
                  <a:pt x="425851" y="399132"/>
                </a:lnTo>
                <a:lnTo>
                  <a:pt x="426365" y="399517"/>
                </a:lnTo>
                <a:cubicBezTo>
                  <a:pt x="426365" y="399517"/>
                  <a:pt x="479034" y="438441"/>
                  <a:pt x="532602" y="427779"/>
                </a:cubicBezTo>
                <a:lnTo>
                  <a:pt x="295205" y="693695"/>
                </a:lnTo>
                <a:cubicBezTo>
                  <a:pt x="312835" y="608648"/>
                  <a:pt x="316264" y="521268"/>
                  <a:pt x="305354" y="435101"/>
                </a:cubicBezTo>
                <a:lnTo>
                  <a:pt x="303812" y="425852"/>
                </a:lnTo>
                <a:lnTo>
                  <a:pt x="326164" y="425852"/>
                </a:lnTo>
                <a:lnTo>
                  <a:pt x="342094" y="330919"/>
                </a:lnTo>
                <a:cubicBezTo>
                  <a:pt x="348517" y="294564"/>
                  <a:pt x="393735" y="276065"/>
                  <a:pt x="416216" y="279534"/>
                </a:cubicBezTo>
                <a:lnTo>
                  <a:pt x="425594" y="221341"/>
                </a:lnTo>
                <a:cubicBezTo>
                  <a:pt x="420513" y="220797"/>
                  <a:pt x="415388" y="220797"/>
                  <a:pt x="410307" y="221341"/>
                </a:cubicBezTo>
                <a:cubicBezTo>
                  <a:pt x="387441" y="225708"/>
                  <a:pt x="362391" y="249988"/>
                  <a:pt x="350572" y="269771"/>
                </a:cubicBezTo>
                <a:lnTo>
                  <a:pt x="360207" y="223653"/>
                </a:lnTo>
                <a:lnTo>
                  <a:pt x="307666" y="223653"/>
                </a:lnTo>
                <a:lnTo>
                  <a:pt x="286341" y="350702"/>
                </a:lnTo>
                <a:cubicBezTo>
                  <a:pt x="241893" y="209265"/>
                  <a:pt x="141308" y="102769"/>
                  <a:pt x="0" y="0"/>
                </a:cubicBezTo>
                <a:close/>
              </a:path>
            </a:pathLst>
          </a:custGeom>
          <a:solidFill>
            <a:srgbClr val="FFFFFF"/>
          </a:solidFill>
          <a:ln w="12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150943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Header + 3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5B01F51-2978-44BA-88B7-EF4388DAEC7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6" name="think-cell Slide" r:id="rId5" imgW="278" imgH="278" progId="TCLayout.ActiveDocument.1">
                  <p:embed/>
                </p:oleObj>
              </mc:Choice>
              <mc:Fallback>
                <p:oleObj name="think-cell Slide" r:id="rId5" imgW="278" imgH="278" progId="TCLayout.ActiveDocument.1">
                  <p:embed/>
                  <p:pic>
                    <p:nvPicPr>
                      <p:cNvPr id="10" name="Object 9" hidden="1">
                        <a:extLst>
                          <a:ext uri="{FF2B5EF4-FFF2-40B4-BE49-F238E27FC236}">
                            <a16:creationId xmlns:a16="http://schemas.microsoft.com/office/drawing/2014/main" id="{55B01F51-2978-44BA-88B7-EF4388DAE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8B87D4-C81C-4920-8BBD-385AB58205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3" name="Content Placeholder 2">
            <a:extLst>
              <a:ext uri="{FF2B5EF4-FFF2-40B4-BE49-F238E27FC236}">
                <a16:creationId xmlns:a16="http://schemas.microsoft.com/office/drawing/2014/main" id="{95EEBF02-2815-41E8-A070-9CD7E4107DD5}"/>
              </a:ext>
            </a:extLst>
          </p:cNvPr>
          <p:cNvSpPr>
            <a:spLocks noGrp="1"/>
          </p:cNvSpPr>
          <p:nvPr>
            <p:ph sz="half" idx="1"/>
          </p:nvPr>
        </p:nvSpPr>
        <p:spPr>
          <a:xfrm>
            <a:off x="623889" y="1773238"/>
            <a:ext cx="2571749" cy="4392612"/>
          </a:xfrm>
        </p:spPr>
        <p:txBody>
          <a:bodyPr/>
          <a:lstStyle>
            <a:lvl1pPr>
              <a:defRPr sz="2400">
                <a:latin typeface="+mn-lt"/>
              </a:defRPr>
            </a:lvl1pPr>
            <a:lvl2pPr>
              <a:defRPr sz="2000"/>
            </a:lvl2pPr>
            <a:lvl3pPr>
              <a:defRPr sz="20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3F526CB-684C-4238-9D9A-3C109927BA17}"/>
              </a:ext>
            </a:extLst>
          </p:cNvPr>
          <p:cNvSpPr>
            <a:spLocks noGrp="1"/>
          </p:cNvSpPr>
          <p:nvPr>
            <p:ph sz="half" idx="2"/>
          </p:nvPr>
        </p:nvSpPr>
        <p:spPr>
          <a:xfrm>
            <a:off x="3530681" y="1773238"/>
            <a:ext cx="2399172" cy="4392612"/>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9197BF51-3088-4814-AB96-7B76B9A82E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Slide Number Placeholder 6">
            <a:extLst>
              <a:ext uri="{FF2B5EF4-FFF2-40B4-BE49-F238E27FC236}">
                <a16:creationId xmlns:a16="http://schemas.microsoft.com/office/drawing/2014/main" id="{0185B5CA-6D90-426D-8AF1-D3FAD6BC1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Title 4">
            <a:extLst>
              <a:ext uri="{FF2B5EF4-FFF2-40B4-BE49-F238E27FC236}">
                <a16:creationId xmlns:a16="http://schemas.microsoft.com/office/drawing/2014/main" id="{B9E393AB-7211-465B-B58A-5FB41EC4EA5E}"/>
              </a:ext>
            </a:extLst>
          </p:cNvPr>
          <p:cNvSpPr>
            <a:spLocks noGrp="1"/>
          </p:cNvSpPr>
          <p:nvPr>
            <p:ph type="title"/>
          </p:nvPr>
        </p:nvSpPr>
        <p:spPr/>
        <p:txBody>
          <a:bodyPr/>
          <a:lstStyle/>
          <a:p>
            <a:r>
              <a:rPr lang="en-US"/>
              <a:t>Click to edit Master title style</a:t>
            </a:r>
            <a:endParaRPr lang="en-GB"/>
          </a:p>
        </p:txBody>
      </p:sp>
      <p:sp>
        <p:nvSpPr>
          <p:cNvPr id="15" name="Content Placeholder 3">
            <a:extLst>
              <a:ext uri="{FF2B5EF4-FFF2-40B4-BE49-F238E27FC236}">
                <a16:creationId xmlns:a16="http://schemas.microsoft.com/office/drawing/2014/main" id="{10E7C6D6-BD9D-4591-B9E8-5930BFB49864}"/>
              </a:ext>
            </a:extLst>
          </p:cNvPr>
          <p:cNvSpPr>
            <a:spLocks noGrp="1"/>
          </p:cNvSpPr>
          <p:nvPr>
            <p:ph sz="half" idx="13"/>
          </p:nvPr>
        </p:nvSpPr>
        <p:spPr>
          <a:xfrm>
            <a:off x="6265819" y="1773238"/>
            <a:ext cx="2399172" cy="4392612"/>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5" name="Straight Connector 24">
            <a:extLst>
              <a:ext uri="{FF2B5EF4-FFF2-40B4-BE49-F238E27FC236}">
                <a16:creationId xmlns:a16="http://schemas.microsoft.com/office/drawing/2014/main" id="{AFDCE209-C2BB-4015-8736-B25086C91150}"/>
              </a:ext>
            </a:extLst>
          </p:cNvPr>
          <p:cNvCxnSpPr>
            <a:cxnSpLocks/>
          </p:cNvCxnSpPr>
          <p:nvPr/>
        </p:nvCxnSpPr>
        <p:spPr>
          <a:xfrm>
            <a:off x="3362698"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96316AD-75B7-4B7D-BF3C-FCE2869CBBC4}"/>
              </a:ext>
            </a:extLst>
          </p:cNvPr>
          <p:cNvCxnSpPr>
            <a:cxnSpLocks/>
          </p:cNvCxnSpPr>
          <p:nvPr/>
        </p:nvCxnSpPr>
        <p:spPr>
          <a:xfrm>
            <a:off x="6097836"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D8EBB6-8C1E-4E7F-9701-F92E4906E933}"/>
              </a:ext>
            </a:extLst>
          </p:cNvPr>
          <p:cNvCxnSpPr>
            <a:cxnSpLocks/>
          </p:cNvCxnSpPr>
          <p:nvPr/>
        </p:nvCxnSpPr>
        <p:spPr>
          <a:xfrm>
            <a:off x="8832974"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6E4566-A543-4E70-AF5C-7CF7E6F9BA11}"/>
              </a:ext>
            </a:extLst>
          </p:cNvPr>
          <p:cNvCxnSpPr>
            <a:cxnSpLocks/>
          </p:cNvCxnSpPr>
          <p:nvPr/>
        </p:nvCxnSpPr>
        <p:spPr>
          <a:xfrm>
            <a:off x="11568112" y="1773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427D2804-7E52-40DD-B621-86DDBEAD835B}"/>
              </a:ext>
            </a:extLst>
          </p:cNvPr>
          <p:cNvSpPr>
            <a:spLocks noGrp="1"/>
          </p:cNvSpPr>
          <p:nvPr>
            <p:ph sz="half" idx="14"/>
          </p:nvPr>
        </p:nvSpPr>
        <p:spPr>
          <a:xfrm>
            <a:off x="9000957" y="1767682"/>
            <a:ext cx="2399172" cy="4392612"/>
          </a:xfrm>
        </p:spPr>
        <p:txBody>
          <a:bodyPr/>
          <a:lstStyle>
            <a:lvl1pPr>
              <a:defRPr sz="16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244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plit column">
    <p:spTree>
      <p:nvGrpSpPr>
        <p:cNvPr id="1" name=""/>
        <p:cNvGrpSpPr/>
        <p:nvPr/>
      </p:nvGrpSpPr>
      <p:grpSpPr>
        <a:xfrm>
          <a:off x="0" y="0"/>
          <a:ext cx="0" cy="0"/>
          <a:chOff x="0" y="0"/>
          <a:chExt cx="0" cy="0"/>
        </a:xfrm>
      </p:grpSpPr>
      <p:sp>
        <p:nvSpPr>
          <p:cNvPr id="12" name="Text Placeholder 4"/>
          <p:cNvSpPr>
            <a:spLocks noGrp="1"/>
          </p:cNvSpPr>
          <p:nvPr>
            <p:ph type="body" sz="quarter" idx="18" hasCustomPrompt="1"/>
          </p:nvPr>
        </p:nvSpPr>
        <p:spPr>
          <a:xfrm>
            <a:off x="6276113" y="1785891"/>
            <a:ext cx="5292000" cy="3789984"/>
          </a:xfrm>
          <a:prstGeom prst="rect">
            <a:avLst/>
          </a:prstGeom>
        </p:spPr>
        <p:txBody>
          <a:bodyPr lIns="0" tIns="0" rIns="0" bIns="0" numCol="1" spcCol="360000" anchor="t"/>
          <a:lstStyle>
            <a:lvl1pPr marL="0" indent="0" algn="l">
              <a:lnSpc>
                <a:spcPct val="100000"/>
              </a:lnSpc>
              <a:spcBef>
                <a:spcPts val="0"/>
              </a:spcBef>
              <a:spcAft>
                <a:spcPts val="1200"/>
              </a:spcAft>
              <a:buFontTx/>
              <a:buNone/>
              <a:defRPr sz="2000" b="0" i="0" baseline="0">
                <a:solidFill>
                  <a:schemeClr val="tx1"/>
                </a:solidFill>
                <a:latin typeface="Kite Display Light" charset="0"/>
                <a:ea typeface="Kite Display Light" charset="0"/>
                <a:cs typeface="Kite Display Light" charset="0"/>
              </a:defRPr>
            </a:lvl1pPr>
          </a:lstStyle>
          <a:p>
            <a:pPr lvl="0"/>
            <a:r>
              <a:rPr lang="en-US"/>
              <a:t>Kite Display Light 20pt</a:t>
            </a:r>
          </a:p>
        </p:txBody>
      </p:sp>
      <p:sp>
        <p:nvSpPr>
          <p:cNvPr id="16" name="Text Placeholder 4"/>
          <p:cNvSpPr>
            <a:spLocks noGrp="1"/>
          </p:cNvSpPr>
          <p:nvPr>
            <p:ph type="body" sz="quarter" idx="17" hasCustomPrompt="1"/>
          </p:nvPr>
        </p:nvSpPr>
        <p:spPr>
          <a:xfrm>
            <a:off x="619359" y="832951"/>
            <a:ext cx="4851375" cy="394587"/>
          </a:xfrm>
          <a:prstGeom prst="rect">
            <a:avLst/>
          </a:prstGeom>
        </p:spPr>
        <p:txBody>
          <a:bodyPr lIns="0" tIns="0" rIns="0" bIns="0" anchor="t"/>
          <a:lstStyle>
            <a:lvl1pPr marL="0" indent="0" algn="l">
              <a:lnSpc>
                <a:spcPct val="100000"/>
              </a:lnSpc>
              <a:spcBef>
                <a:spcPts val="0"/>
              </a:spcBef>
              <a:buFontTx/>
              <a:buNone/>
              <a:defRPr sz="2800" b="1" i="0" baseline="0">
                <a:solidFill>
                  <a:schemeClr val="tx1"/>
                </a:solidFill>
                <a:latin typeface="Kite Display" charset="0"/>
                <a:ea typeface="Kite Display" charset="0"/>
                <a:cs typeface="Kite Display" charset="0"/>
              </a:defRPr>
            </a:lvl1pPr>
          </a:lstStyle>
          <a:p>
            <a:pPr lvl="0"/>
            <a:r>
              <a:rPr lang="en-US"/>
              <a:t>Kite Display Bold 28pt</a:t>
            </a:r>
          </a:p>
        </p:txBody>
      </p:sp>
      <p:sp>
        <p:nvSpPr>
          <p:cNvPr id="22" name="Text Placeholder 4"/>
          <p:cNvSpPr>
            <a:spLocks noGrp="1"/>
          </p:cNvSpPr>
          <p:nvPr>
            <p:ph type="body" sz="quarter" idx="16" hasCustomPrompt="1"/>
          </p:nvPr>
        </p:nvSpPr>
        <p:spPr>
          <a:xfrm>
            <a:off x="621488" y="520178"/>
            <a:ext cx="3955517" cy="307777"/>
          </a:xfrm>
          <a:prstGeom prst="rect">
            <a:avLst/>
          </a:prstGeom>
        </p:spPr>
        <p:txBody>
          <a:bodyPr lIns="0" tIns="0" rIns="0" bIns="0" anchor="ctr"/>
          <a:lstStyle>
            <a:lvl1pPr marL="0" indent="0" algn="l">
              <a:lnSpc>
                <a:spcPts val="2400"/>
              </a:lnSpc>
              <a:spcBef>
                <a:spcPts val="0"/>
              </a:spcBef>
              <a:buFontTx/>
              <a:buNone/>
              <a:defRPr sz="1400" b="0" i="0" baseline="0">
                <a:solidFill>
                  <a:schemeClr val="tx1"/>
                </a:solidFill>
                <a:latin typeface="Kite Display Light" charset="0"/>
                <a:ea typeface="Kite Display Light" charset="0"/>
                <a:cs typeface="Kite Display Light" charset="0"/>
              </a:defRPr>
            </a:lvl1pPr>
          </a:lstStyle>
          <a:p>
            <a:pPr lvl="0"/>
            <a:r>
              <a:rPr lang="en-GB"/>
              <a:t>Kite Display Light 14pt </a:t>
            </a:r>
            <a:endParaRPr lang="en-US"/>
          </a:p>
        </p:txBody>
      </p:sp>
      <p:sp>
        <p:nvSpPr>
          <p:cNvPr id="6" name="Text Placeholder 4"/>
          <p:cNvSpPr>
            <a:spLocks noGrp="1"/>
          </p:cNvSpPr>
          <p:nvPr>
            <p:ph type="body" sz="quarter" idx="19" hasCustomPrompt="1"/>
          </p:nvPr>
        </p:nvSpPr>
        <p:spPr>
          <a:xfrm>
            <a:off x="623889" y="1785891"/>
            <a:ext cx="5292000" cy="3789984"/>
          </a:xfrm>
          <a:prstGeom prst="rect">
            <a:avLst/>
          </a:prstGeom>
        </p:spPr>
        <p:txBody>
          <a:bodyPr lIns="0" tIns="0" rIns="0" bIns="0" numCol="1" spcCol="360000" anchor="t"/>
          <a:lstStyle>
            <a:lvl1pPr marL="0" indent="0" algn="l">
              <a:lnSpc>
                <a:spcPct val="100000"/>
              </a:lnSpc>
              <a:spcBef>
                <a:spcPts val="0"/>
              </a:spcBef>
              <a:spcAft>
                <a:spcPts val="1200"/>
              </a:spcAft>
              <a:buFontTx/>
              <a:buNone/>
              <a:defRPr sz="2000" b="0" i="0" baseline="0">
                <a:solidFill>
                  <a:schemeClr val="tx1"/>
                </a:solidFill>
                <a:latin typeface="Kite Display Light" charset="0"/>
                <a:ea typeface="Kite Display Light" charset="0"/>
                <a:cs typeface="Kite Display Light" charset="0"/>
              </a:defRPr>
            </a:lvl1pPr>
          </a:lstStyle>
          <a:p>
            <a:pPr lvl="0"/>
            <a:r>
              <a:rPr lang="en-US"/>
              <a:t>Kite Display Light 20pt</a:t>
            </a:r>
          </a:p>
        </p:txBody>
      </p:sp>
      <p:sp>
        <p:nvSpPr>
          <p:cNvPr id="8" name="Slide Number Placeholder 5"/>
          <p:cNvSpPr>
            <a:spLocks noGrp="1"/>
          </p:cNvSpPr>
          <p:nvPr>
            <p:ph type="sldNum" sz="quarter" idx="4"/>
          </p:nvPr>
        </p:nvSpPr>
        <p:spPr>
          <a:xfrm>
            <a:off x="554438" y="6179413"/>
            <a:ext cx="2743200" cy="365125"/>
          </a:xfrm>
          <a:prstGeom prst="rect">
            <a:avLst/>
          </a:prstGeom>
        </p:spPr>
        <p:txBody>
          <a:bodyPr/>
          <a:lstStyle>
            <a:lvl1pPr>
              <a:defRPr sz="1400">
                <a:latin typeface="Kite Display Light" charset="0"/>
                <a:ea typeface="Kite Display Light" charset="0"/>
                <a:cs typeface="Kite Display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85EB5B-2AEF-7142-A215-27E53B7E6B3A}" type="slidenum">
              <a:rPr kumimoji="0" lang="en-US" sz="1400" b="0" i="0" u="none" strike="noStrike" kern="1200" cap="none" spc="0" normalizeH="0" baseline="0" noProof="0" smtClean="0">
                <a:ln>
                  <a:noFill/>
                </a:ln>
                <a:solidFill>
                  <a:srgbClr val="41596C"/>
                </a:solidFill>
                <a:effectLst/>
                <a:uLnTx/>
                <a:uFillTx/>
                <a:latin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1596C"/>
              </a:solidFill>
              <a:effectLst/>
              <a:uLnTx/>
              <a:uFillTx/>
              <a:latin typeface="Kite Display Light" charset="0"/>
            </a:endParaRPr>
          </a:p>
        </p:txBody>
      </p:sp>
    </p:spTree>
    <p:extLst>
      <p:ext uri="{BB962C8B-B14F-4D97-AF65-F5344CB8AC3E}">
        <p14:creationId xmlns:p14="http://schemas.microsoft.com/office/powerpoint/2010/main" val="3098323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ite Quotation">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06600" y="1227538"/>
            <a:ext cx="8145463" cy="446047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6000" b="0" i="0" baseline="0">
                <a:solidFill>
                  <a:schemeClr val="tx1"/>
                </a:solidFill>
                <a:latin typeface="Kite Display Light" charset="0"/>
                <a:ea typeface="Kite Display Light" charset="0"/>
                <a:cs typeface="Kite Display Light" charset="0"/>
              </a:defRPr>
            </a:lvl1pPr>
          </a:lstStyle>
          <a:p>
            <a:r>
              <a:rPr lang="en-US"/>
              <a:t>Kite Display Bold 60pt</a:t>
            </a:r>
          </a:p>
        </p:txBody>
      </p:sp>
      <p:sp>
        <p:nvSpPr>
          <p:cNvPr id="10" name="Text Placeholder 4"/>
          <p:cNvSpPr>
            <a:spLocks noGrp="1"/>
          </p:cNvSpPr>
          <p:nvPr>
            <p:ph type="body" sz="quarter" idx="16" hasCustomPrompt="1"/>
          </p:nvPr>
        </p:nvSpPr>
        <p:spPr>
          <a:xfrm>
            <a:off x="4101572" y="520178"/>
            <a:ext cx="3955517" cy="307777"/>
          </a:xfrm>
          <a:prstGeom prst="rect">
            <a:avLst/>
          </a:prstGeom>
        </p:spPr>
        <p:txBody>
          <a:bodyPr lIns="0" tIns="0" rIns="0" bIns="0" anchor="ctr"/>
          <a:lstStyle>
            <a:lvl1pPr marL="0" indent="0" algn="ctr">
              <a:lnSpc>
                <a:spcPts val="2400"/>
              </a:lnSpc>
              <a:spcBef>
                <a:spcPts val="0"/>
              </a:spcBef>
              <a:buFontTx/>
              <a:buNone/>
              <a:defRPr sz="1400" b="0" i="0" baseline="0">
                <a:solidFill>
                  <a:schemeClr val="tx1"/>
                </a:solidFill>
                <a:latin typeface="Kite Display Light" charset="0"/>
                <a:ea typeface="Kite Display Light" charset="0"/>
                <a:cs typeface="Kite Display Light" charset="0"/>
              </a:defRPr>
            </a:lvl1pPr>
          </a:lstStyle>
          <a:p>
            <a:pPr lvl="0"/>
            <a:r>
              <a:rPr lang="en-GB"/>
              <a:t>Kite Display Light 14pt </a:t>
            </a:r>
            <a:endParaRPr lang="en-US"/>
          </a:p>
        </p:txBody>
      </p:sp>
      <p:sp>
        <p:nvSpPr>
          <p:cNvPr id="5" name="Slide Number Placeholder 5"/>
          <p:cNvSpPr>
            <a:spLocks noGrp="1"/>
          </p:cNvSpPr>
          <p:nvPr>
            <p:ph type="sldNum" sz="quarter" idx="4"/>
          </p:nvPr>
        </p:nvSpPr>
        <p:spPr>
          <a:xfrm>
            <a:off x="554438" y="6179413"/>
            <a:ext cx="2743200" cy="365125"/>
          </a:xfrm>
          <a:prstGeom prst="rect">
            <a:avLst/>
          </a:prstGeom>
        </p:spPr>
        <p:txBody>
          <a:bodyPr/>
          <a:lstStyle>
            <a:lvl1pPr>
              <a:defRPr sz="1400">
                <a:latin typeface="Kite Display Light" charset="0"/>
                <a:ea typeface="Kite Display Light" charset="0"/>
                <a:cs typeface="Kite Display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85EB5B-2AEF-7142-A215-27E53B7E6B3A}" type="slidenum">
              <a:rPr kumimoji="0" lang="en-US" sz="1400" b="0" i="0" u="none" strike="noStrike" kern="1200" cap="none" spc="0" normalizeH="0" baseline="0" noProof="0" smtClean="0">
                <a:ln>
                  <a:noFill/>
                </a:ln>
                <a:solidFill>
                  <a:srgbClr val="41596C"/>
                </a:solidFill>
                <a:effectLst/>
                <a:uLnTx/>
                <a:uFillTx/>
                <a:latin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1596C"/>
              </a:solidFill>
              <a:effectLst/>
              <a:uLnTx/>
              <a:uFillTx/>
              <a:latin typeface="Kite Display Light" charset="0"/>
            </a:endParaRPr>
          </a:p>
        </p:txBody>
      </p:sp>
    </p:spTree>
    <p:extLst>
      <p:ext uri="{BB962C8B-B14F-4D97-AF65-F5344CB8AC3E}">
        <p14:creationId xmlns:p14="http://schemas.microsoft.com/office/powerpoint/2010/main" val="3785918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8B43A6-A8AC-488C-9D45-7395663F1E7D}"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14F9A-9677-4710-B6FF-D57D324B5820}" type="slidenum">
              <a:rPr lang="en-US" smtClean="0"/>
              <a:t>‹#›</a:t>
            </a:fld>
            <a:endParaRPr lang="en-US"/>
          </a:p>
        </p:txBody>
      </p:sp>
    </p:spTree>
    <p:extLst>
      <p:ext uri="{BB962C8B-B14F-4D97-AF65-F5344CB8AC3E}">
        <p14:creationId xmlns:p14="http://schemas.microsoft.com/office/powerpoint/2010/main" val="10827050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15" name="Text Placeholder 4"/>
          <p:cNvSpPr>
            <a:spLocks noGrp="1"/>
          </p:cNvSpPr>
          <p:nvPr>
            <p:ph type="body" sz="quarter" idx="18" hasCustomPrompt="1"/>
          </p:nvPr>
        </p:nvSpPr>
        <p:spPr>
          <a:xfrm>
            <a:off x="623889" y="1785891"/>
            <a:ext cx="4846916" cy="3789984"/>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1200"/>
              </a:spcAft>
              <a:buClrTx/>
              <a:buSzTx/>
              <a:buFontTx/>
              <a:buNone/>
              <a:tabLst/>
              <a:defRPr sz="2000" b="0" i="0">
                <a:solidFill>
                  <a:schemeClr val="tx1"/>
                </a:solidFill>
                <a:latin typeface="Kite Display Light" charset="0"/>
                <a:ea typeface="Kite Display Light" charset="0"/>
                <a:cs typeface="Kite Display Light" charset="0"/>
              </a:defRPr>
            </a:lvl1pPr>
          </a:lstStyle>
          <a:p>
            <a:pPr lvl="0"/>
            <a:r>
              <a:rPr lang="en-US"/>
              <a:t>Kite Display Light 20pt</a:t>
            </a:r>
          </a:p>
        </p:txBody>
      </p:sp>
      <p:sp>
        <p:nvSpPr>
          <p:cNvPr id="10" name="Text Placeholder 4"/>
          <p:cNvSpPr>
            <a:spLocks noGrp="1"/>
          </p:cNvSpPr>
          <p:nvPr>
            <p:ph type="body" sz="quarter" idx="17" hasCustomPrompt="1"/>
          </p:nvPr>
        </p:nvSpPr>
        <p:spPr>
          <a:xfrm>
            <a:off x="619359" y="832951"/>
            <a:ext cx="4851375" cy="394587"/>
          </a:xfrm>
          <a:prstGeom prst="rect">
            <a:avLst/>
          </a:prstGeom>
        </p:spPr>
        <p:txBody>
          <a:bodyPr lIns="0" tIns="0" rIns="0" bIns="0" anchor="t"/>
          <a:lstStyle>
            <a:lvl1pPr marL="0" indent="0" algn="l">
              <a:lnSpc>
                <a:spcPct val="100000"/>
              </a:lnSpc>
              <a:spcBef>
                <a:spcPts val="0"/>
              </a:spcBef>
              <a:buFontTx/>
              <a:buNone/>
              <a:defRPr sz="2800" b="1" i="0" baseline="0">
                <a:solidFill>
                  <a:schemeClr val="tx1"/>
                </a:solidFill>
                <a:latin typeface="Kite Display" charset="0"/>
                <a:ea typeface="Kite Display" charset="0"/>
                <a:cs typeface="Kite Display" charset="0"/>
              </a:defRPr>
            </a:lvl1pPr>
          </a:lstStyle>
          <a:p>
            <a:pPr lvl="0"/>
            <a:r>
              <a:rPr lang="en-US"/>
              <a:t>Kite Display Bold 28pt</a:t>
            </a:r>
          </a:p>
        </p:txBody>
      </p:sp>
      <p:sp>
        <p:nvSpPr>
          <p:cNvPr id="11" name="Text Placeholder 4"/>
          <p:cNvSpPr>
            <a:spLocks noGrp="1"/>
          </p:cNvSpPr>
          <p:nvPr>
            <p:ph type="body" sz="quarter" idx="16" hasCustomPrompt="1"/>
          </p:nvPr>
        </p:nvSpPr>
        <p:spPr>
          <a:xfrm>
            <a:off x="621488" y="520178"/>
            <a:ext cx="3955517" cy="307777"/>
          </a:xfrm>
          <a:prstGeom prst="rect">
            <a:avLst/>
          </a:prstGeom>
        </p:spPr>
        <p:txBody>
          <a:bodyPr lIns="0" tIns="0" rIns="0" bIns="0" anchor="ctr"/>
          <a:lstStyle>
            <a:lvl1pPr marL="0" indent="0" algn="l">
              <a:lnSpc>
                <a:spcPts val="2400"/>
              </a:lnSpc>
              <a:spcBef>
                <a:spcPts val="0"/>
              </a:spcBef>
              <a:buFontTx/>
              <a:buNone/>
              <a:defRPr sz="1400" b="0" i="0" baseline="0">
                <a:solidFill>
                  <a:schemeClr val="tx1"/>
                </a:solidFill>
                <a:latin typeface="Kite Display Light" charset="0"/>
                <a:ea typeface="Kite Display Light" charset="0"/>
                <a:cs typeface="Kite Display Light" charset="0"/>
              </a:defRPr>
            </a:lvl1pPr>
          </a:lstStyle>
          <a:p>
            <a:pPr lvl="0"/>
            <a:r>
              <a:rPr lang="en-GB"/>
              <a:t>Kite Display Light 14pt </a:t>
            </a:r>
            <a:endParaRPr lang="en-US"/>
          </a:p>
        </p:txBody>
      </p:sp>
      <p:sp>
        <p:nvSpPr>
          <p:cNvPr id="7" name="Slide Number Placeholder 5"/>
          <p:cNvSpPr>
            <a:spLocks noGrp="1"/>
          </p:cNvSpPr>
          <p:nvPr>
            <p:ph type="sldNum" sz="quarter" idx="4"/>
          </p:nvPr>
        </p:nvSpPr>
        <p:spPr>
          <a:xfrm>
            <a:off x="554438" y="6179413"/>
            <a:ext cx="2743200" cy="365125"/>
          </a:xfrm>
          <a:prstGeom prst="rect">
            <a:avLst/>
          </a:prstGeom>
        </p:spPr>
        <p:txBody>
          <a:bodyPr/>
          <a:lstStyle>
            <a:lvl1pPr>
              <a:defRPr sz="1400">
                <a:latin typeface="Kite Display Light" charset="0"/>
                <a:ea typeface="Kite Display Light" charset="0"/>
                <a:cs typeface="Kite Display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85EB5B-2AEF-7142-A215-27E53B7E6B3A}" type="slidenum">
              <a:rPr kumimoji="0" lang="en-US" sz="1400" b="0" i="0" u="none" strike="noStrike" kern="1200" cap="none" spc="0" normalizeH="0" baseline="0" noProof="0" smtClean="0">
                <a:ln>
                  <a:noFill/>
                </a:ln>
                <a:solidFill>
                  <a:srgbClr val="41596C"/>
                </a:solidFill>
                <a:effectLst/>
                <a:uLnTx/>
                <a:uFillTx/>
                <a:latin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1596C"/>
              </a:solidFill>
              <a:effectLst/>
              <a:uLnTx/>
              <a:uFillTx/>
              <a:latin typeface="Kite Display Light" charset="0"/>
            </a:endParaRPr>
          </a:p>
        </p:txBody>
      </p:sp>
    </p:spTree>
    <p:extLst>
      <p:ext uri="{BB962C8B-B14F-4D97-AF65-F5344CB8AC3E}">
        <p14:creationId xmlns:p14="http://schemas.microsoft.com/office/powerpoint/2010/main" val="112423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29421" y="1692844"/>
            <a:ext cx="5304000" cy="4356130"/>
          </a:xfrm>
        </p:spPr>
        <p:txBody>
          <a:bodyPr/>
          <a:lstStyle>
            <a:lvl1pPr marL="0" indent="0">
              <a:buFontTx/>
              <a:buNone/>
              <a:defRPr sz="2005" b="1">
                <a:solidFill>
                  <a:schemeClr val="bg2"/>
                </a:solidFill>
              </a:defRPr>
            </a:lvl1pPr>
            <a:lvl2pPr marL="268959" indent="-268959">
              <a:buFont typeface="Arial" pitchFamily="34" charset="0"/>
              <a:buChar char="•"/>
              <a:defRPr sz="1805">
                <a:solidFill>
                  <a:schemeClr val="tx1"/>
                </a:solidFill>
              </a:defRPr>
            </a:lvl2pPr>
            <a:lvl3pPr marL="537916" indent="-268959">
              <a:buFont typeface="Arial" pitchFamily="34" charset="0"/>
              <a:buChar char="–"/>
              <a:defRPr>
                <a:solidFill>
                  <a:schemeClr val="tx1"/>
                </a:solidFill>
              </a:defRPr>
            </a:lvl3pPr>
            <a:lvl4pPr marL="806875" indent="-268959">
              <a:defRPr>
                <a:solidFill>
                  <a:schemeClr val="tx1"/>
                </a:solidFill>
              </a:defRPr>
            </a:lvl4pPr>
            <a:lvl5pPr marL="1077425" indent="-27055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7"/>
          <p:cNvSpPr>
            <a:spLocks noGrp="1"/>
          </p:cNvSpPr>
          <p:nvPr>
            <p:ph sz="quarter" idx="13"/>
          </p:nvPr>
        </p:nvSpPr>
        <p:spPr>
          <a:xfrm>
            <a:off x="6230399" y="1692844"/>
            <a:ext cx="5289600" cy="4356000"/>
          </a:xfrm>
        </p:spPr>
        <p:txBody>
          <a:bodyPr/>
          <a:lstStyle>
            <a:lvl1pPr marL="0" indent="0">
              <a:buNone/>
              <a:defRPr sz="2005" b="1">
                <a:solidFill>
                  <a:schemeClr val="bg2"/>
                </a:solidFill>
              </a:defRPr>
            </a:lvl1pPr>
            <a:lvl2pPr marL="270550" indent="-270550">
              <a:buFont typeface="Arial" pitchFamily="34" charset="0"/>
              <a:buChar char="•"/>
              <a:defRPr sz="1805"/>
            </a:lvl2pPr>
            <a:lvl3pPr marL="542691" indent="-272142">
              <a:buFont typeface="Calibri" pitchFamily="34" charset="0"/>
              <a:buChar char="–"/>
              <a:defRPr/>
            </a:lvl3pPr>
            <a:lvl4pPr marL="806875" indent="-264184">
              <a:defRPr/>
            </a:lvl4pPr>
            <a:lvl5pPr marL="1077425" indent="-27055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p:cNvSpPr>
            <a:spLocks noGrp="1" noChangeArrowheads="1"/>
          </p:cNvSpPr>
          <p:nvPr>
            <p:ph type="dt" sz="half" idx="14"/>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2C2BF-8E8B-44D1-9F88-E73F198DFBE0}" type="datetime1">
              <a:rPr kumimoji="0" lang="en-US" altLang="en-US" sz="1800" b="0" i="0" u="none" strike="noStrike" kern="1200" cap="none" spc="0" normalizeH="0" baseline="0" noProof="0" smtClean="0">
                <a:ln>
                  <a:noFill/>
                </a:ln>
                <a:solidFill>
                  <a:srgbClr val="41596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2/11/2021</a:t>
            </a:fld>
            <a:endParaRPr kumimoji="0" lang="en-GB" altLang="en-US" sz="1800" b="0" i="0" u="none" strike="noStrike" kern="1200" cap="none" spc="0" normalizeH="0" baseline="0" noProof="0">
              <a:ln>
                <a:noFill/>
              </a:ln>
              <a:solidFill>
                <a:srgbClr val="41596C"/>
              </a:solidFill>
              <a:effectLst/>
              <a:uLnTx/>
              <a:uFillTx/>
              <a:latin typeface="Arial" panose="020B0604020202020204"/>
              <a:ea typeface="+mn-ea"/>
              <a:cs typeface="+mn-cs"/>
            </a:endParaRPr>
          </a:p>
        </p:txBody>
      </p:sp>
      <p:sp>
        <p:nvSpPr>
          <p:cNvPr id="6" name="Rectangle 5"/>
          <p:cNvSpPr>
            <a:spLocks noGrp="1" noChangeArrowheads="1"/>
          </p:cNvSpPr>
          <p:nvPr>
            <p:ph type="ftr" sz="quarter" idx="15"/>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1596C"/>
                </a:solidFill>
                <a:effectLst/>
                <a:uLnTx/>
                <a:uFillTx/>
                <a:latin typeface="Arial" panose="020B0604020202020204"/>
                <a:ea typeface="+mn-ea"/>
                <a:cs typeface="+mn-cs"/>
              </a:rPr>
              <a:t>Security Level: RB Internal</a:t>
            </a:r>
          </a:p>
        </p:txBody>
      </p:sp>
      <p:sp>
        <p:nvSpPr>
          <p:cNvPr id="7" name="Rectangle 6"/>
          <p:cNvSpPr>
            <a:spLocks noGrp="1" noChangeArrowheads="1"/>
          </p:cNvSpPr>
          <p:nvPr>
            <p:ph type="sldNum" sz="quarter" idx="16"/>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DA09630-38E5-49A8-9D11-05ECCD5FD5AA}" type="slidenum">
              <a:rPr kumimoji="0" lang="en-GB" altLang="en-US" sz="1400" b="0" i="0" u="none" strike="noStrike" kern="1200" cap="none" spc="0" normalizeH="0" baseline="0" noProof="0">
                <a:ln>
                  <a:noFill/>
                </a:ln>
                <a:solidFill>
                  <a:srgbClr val="41596C"/>
                </a:solidFill>
                <a:effectLst/>
                <a:uLnTx/>
                <a:uFillTx/>
                <a:latin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altLang="en-US" sz="1400" b="0" i="0" u="none" strike="noStrike" kern="1200" cap="none" spc="0" normalizeH="0" baseline="0" noProof="0">
              <a:ln>
                <a:noFill/>
              </a:ln>
              <a:solidFill>
                <a:srgbClr val="41596C"/>
              </a:solidFill>
              <a:effectLst/>
              <a:uLnTx/>
              <a:uFillTx/>
              <a:latin typeface="Kite Display Light" charset="0"/>
            </a:endParaRPr>
          </a:p>
        </p:txBody>
      </p:sp>
    </p:spTree>
    <p:extLst>
      <p:ext uri="{BB962C8B-B14F-4D97-AF65-F5344CB8AC3E}">
        <p14:creationId xmlns:p14="http://schemas.microsoft.com/office/powerpoint/2010/main" val="244545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RB Internal</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1F3555-8E2A-4131-AF71-7C76B2A8CBB4}" type="slidenum">
              <a:rPr kumimoji="0" lang="en-GB" altLang="en-US" sz="1400" b="0" i="0" u="none" strike="noStrike" kern="1200" cap="none" spc="0" normalizeH="0" baseline="0" noProof="0">
                <a:ln>
                  <a:noFill/>
                </a:ln>
                <a:solidFill>
                  <a:srgbClr val="FFFFFF"/>
                </a:solidFill>
                <a:effectLst/>
                <a:uLnTx/>
                <a:uFillTx/>
                <a:latin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altLang="en-US" sz="1400" b="0" i="0" u="none" strike="noStrike" kern="1200" cap="none" spc="0" normalizeH="0" baseline="0" noProof="0">
              <a:ln>
                <a:noFill/>
              </a:ln>
              <a:solidFill>
                <a:srgbClr val="FFFFFF"/>
              </a:solidFill>
              <a:effectLst/>
              <a:uLnTx/>
              <a:uFillTx/>
              <a:latin typeface="Kite Display Light" charset="0"/>
            </a:endParaRPr>
          </a:p>
        </p:txBody>
      </p:sp>
    </p:spTree>
    <p:extLst>
      <p:ext uri="{BB962C8B-B14F-4D97-AF65-F5344CB8AC3E}">
        <p14:creationId xmlns:p14="http://schemas.microsoft.com/office/powerpoint/2010/main" val="70068501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12" name="Text Placeholder 4"/>
          <p:cNvSpPr>
            <a:spLocks noGrp="1"/>
          </p:cNvSpPr>
          <p:nvPr>
            <p:ph type="body" sz="quarter" idx="18" hasCustomPrompt="1"/>
          </p:nvPr>
        </p:nvSpPr>
        <p:spPr>
          <a:xfrm>
            <a:off x="623889" y="1785891"/>
            <a:ext cx="10944224" cy="3789984"/>
          </a:xfrm>
          <a:prstGeom prst="rect">
            <a:avLst/>
          </a:prstGeom>
        </p:spPr>
        <p:txBody>
          <a:bodyPr lIns="0" tIns="0" rIns="0" bIns="0" numCol="2" spcCol="360000" anchor="t"/>
          <a:lstStyle>
            <a:lvl1pPr marL="0" indent="0" algn="l">
              <a:lnSpc>
                <a:spcPct val="100000"/>
              </a:lnSpc>
              <a:spcBef>
                <a:spcPts val="0"/>
              </a:spcBef>
              <a:spcAft>
                <a:spcPts val="1200"/>
              </a:spcAft>
              <a:buFontTx/>
              <a:buNone/>
              <a:defRPr sz="2000" b="0" i="0" baseline="0">
                <a:solidFill>
                  <a:schemeClr val="tx1"/>
                </a:solidFill>
                <a:latin typeface="Kite Display Light" charset="0"/>
                <a:ea typeface="Kite Display Light" charset="0"/>
                <a:cs typeface="Kite Display Light" charset="0"/>
              </a:defRPr>
            </a:lvl1pPr>
          </a:lstStyle>
          <a:p>
            <a:pPr lvl="0"/>
            <a:r>
              <a:rPr lang="en-US"/>
              <a:t>Kite Display Light 20pt</a:t>
            </a:r>
          </a:p>
        </p:txBody>
      </p:sp>
      <p:sp>
        <p:nvSpPr>
          <p:cNvPr id="16" name="Text Placeholder 4"/>
          <p:cNvSpPr>
            <a:spLocks noGrp="1"/>
          </p:cNvSpPr>
          <p:nvPr>
            <p:ph type="body" sz="quarter" idx="17" hasCustomPrompt="1"/>
          </p:nvPr>
        </p:nvSpPr>
        <p:spPr>
          <a:xfrm>
            <a:off x="619359" y="832951"/>
            <a:ext cx="4851375" cy="394587"/>
          </a:xfrm>
          <a:prstGeom prst="rect">
            <a:avLst/>
          </a:prstGeom>
        </p:spPr>
        <p:txBody>
          <a:bodyPr lIns="0" tIns="0" rIns="0" bIns="0" anchor="t"/>
          <a:lstStyle>
            <a:lvl1pPr marL="0" indent="0" algn="l">
              <a:lnSpc>
                <a:spcPct val="100000"/>
              </a:lnSpc>
              <a:spcBef>
                <a:spcPts val="0"/>
              </a:spcBef>
              <a:buFontTx/>
              <a:buNone/>
              <a:defRPr sz="2800" b="1" i="0" baseline="0">
                <a:solidFill>
                  <a:schemeClr val="tx1"/>
                </a:solidFill>
                <a:latin typeface="Kite Display" charset="0"/>
                <a:ea typeface="Kite Display" charset="0"/>
                <a:cs typeface="Kite Display" charset="0"/>
              </a:defRPr>
            </a:lvl1pPr>
          </a:lstStyle>
          <a:p>
            <a:pPr lvl="0"/>
            <a:r>
              <a:rPr lang="en-US"/>
              <a:t>Kite Display Bold 28pt</a:t>
            </a:r>
          </a:p>
        </p:txBody>
      </p:sp>
      <p:sp>
        <p:nvSpPr>
          <p:cNvPr id="22" name="Text Placeholder 4"/>
          <p:cNvSpPr>
            <a:spLocks noGrp="1"/>
          </p:cNvSpPr>
          <p:nvPr>
            <p:ph type="body" sz="quarter" idx="16" hasCustomPrompt="1"/>
          </p:nvPr>
        </p:nvSpPr>
        <p:spPr>
          <a:xfrm>
            <a:off x="621488" y="520178"/>
            <a:ext cx="3955517" cy="307777"/>
          </a:xfrm>
          <a:prstGeom prst="rect">
            <a:avLst/>
          </a:prstGeom>
        </p:spPr>
        <p:txBody>
          <a:bodyPr lIns="0" tIns="0" rIns="0" bIns="0" anchor="ctr"/>
          <a:lstStyle>
            <a:lvl1pPr marL="0" indent="0" algn="l">
              <a:lnSpc>
                <a:spcPts val="2400"/>
              </a:lnSpc>
              <a:spcBef>
                <a:spcPts val="0"/>
              </a:spcBef>
              <a:buFontTx/>
              <a:buNone/>
              <a:defRPr sz="1400" b="0" i="0" baseline="0">
                <a:solidFill>
                  <a:schemeClr val="tx1"/>
                </a:solidFill>
                <a:latin typeface="Kite Display Light" charset="0"/>
                <a:ea typeface="Kite Display Light" charset="0"/>
                <a:cs typeface="Kite Display Light" charset="0"/>
              </a:defRPr>
            </a:lvl1pPr>
          </a:lstStyle>
          <a:p>
            <a:pPr lvl="0"/>
            <a:r>
              <a:rPr lang="en-GB"/>
              <a:t>Kite Display Light 14pt </a:t>
            </a:r>
            <a:endParaRPr lang="en-US"/>
          </a:p>
        </p:txBody>
      </p:sp>
      <p:sp>
        <p:nvSpPr>
          <p:cNvPr id="6" name="Slide Number Placeholder 5"/>
          <p:cNvSpPr>
            <a:spLocks noGrp="1"/>
          </p:cNvSpPr>
          <p:nvPr>
            <p:ph type="sldNum" sz="quarter" idx="4"/>
          </p:nvPr>
        </p:nvSpPr>
        <p:spPr>
          <a:xfrm>
            <a:off x="554438" y="6179413"/>
            <a:ext cx="2743200" cy="365125"/>
          </a:xfrm>
          <a:prstGeom prst="rect">
            <a:avLst/>
          </a:prstGeom>
        </p:spPr>
        <p:txBody>
          <a:bodyPr/>
          <a:lstStyle>
            <a:lvl1pPr>
              <a:defRPr sz="1400">
                <a:latin typeface="Kite Display Light" charset="0"/>
                <a:ea typeface="Kite Display Light" charset="0"/>
                <a:cs typeface="Kite Display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85EB5B-2AEF-7142-A215-27E53B7E6B3A}" type="slidenum">
              <a:rPr kumimoji="0" lang="en-US" sz="1400" b="0" i="0" u="none" strike="noStrike" kern="1200" cap="none" spc="0" normalizeH="0" baseline="0" noProof="0" smtClean="0">
                <a:ln>
                  <a:noFill/>
                </a:ln>
                <a:solidFill>
                  <a:srgbClr val="41596C"/>
                </a:solidFill>
                <a:effectLst/>
                <a:uLnTx/>
                <a:uFillTx/>
                <a:latin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1596C"/>
              </a:solidFill>
              <a:effectLst/>
              <a:uLnTx/>
              <a:uFillTx/>
              <a:latin typeface="Kite Display Light" charset="0"/>
            </a:endParaRPr>
          </a:p>
        </p:txBody>
      </p:sp>
    </p:spTree>
    <p:extLst>
      <p:ext uri="{BB962C8B-B14F-4D97-AF65-F5344CB8AC3E}">
        <p14:creationId xmlns:p14="http://schemas.microsoft.com/office/powerpoint/2010/main" val="402818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ags" Target="../tags/tag1.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image" Target="../media/image2.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vmlDrawing" Target="../drawings/vmlDrawing1.v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oleObject" Target="../embeddings/oleObject1.bin"/><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4.xml"/><Relationship Id="rId30"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image" Target="../media/image2.emf"/><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oleObject" Target="../embeddings/oleObject7.bin"/><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ags" Target="../tags/tag36.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tags" Target="../tags/tag35.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vmlDrawing" Target="../drawings/vmlDrawing18.v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B43A6-A8AC-488C-9D45-7395663F1E7D}" type="datetimeFigureOut">
              <a:rPr lang="en-US" smtClean="0"/>
              <a:t>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4F9A-9677-4710-B6FF-D57D324B5820}" type="slidenum">
              <a:rPr lang="en-US" smtClean="0"/>
              <a:t>‹#›</a:t>
            </a:fld>
            <a:endParaRPr lang="en-US"/>
          </a:p>
        </p:txBody>
      </p:sp>
    </p:spTree>
    <p:extLst>
      <p:ext uri="{BB962C8B-B14F-4D97-AF65-F5344CB8AC3E}">
        <p14:creationId xmlns:p14="http://schemas.microsoft.com/office/powerpoint/2010/main" val="308093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 name="Title Placeholder 1"/>
          <p:cNvSpPr>
            <a:spLocks noGrp="1"/>
          </p:cNvSpPr>
          <p:nvPr>
            <p:ph type="title"/>
          </p:nvPr>
        </p:nvSpPr>
        <p:spPr>
          <a:xfrm>
            <a:off x="1097280" y="69429"/>
            <a:ext cx="10058400" cy="106633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244136"/>
            <a:ext cx="10058400" cy="467299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dirty="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10" name="Straight Connector 9"/>
          <p:cNvCxnSpPr>
            <a:cxnSpLocks/>
          </p:cNvCxnSpPr>
          <p:nvPr/>
        </p:nvCxnSpPr>
        <p:spPr>
          <a:xfrm>
            <a:off x="1193532" y="1136248"/>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97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pPr defTabSz="1088473"/>
            <a:fld id="{F307FA78-2936-4392-8D93-BBFCB2B2B86C}" type="datetimeFigureOut">
              <a:rPr lang="en-US" smtClean="0">
                <a:solidFill>
                  <a:prstClr val="black">
                    <a:tint val="75000"/>
                  </a:prstClr>
                </a:solidFill>
              </a:rPr>
              <a:pPr defTabSz="1088473"/>
              <a:t>2/11/2021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pPr defTabSz="108847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pPr defTabSz="1088473"/>
            <a:fld id="{1538CBA7-5382-49DD-A849-457E772EF246}" type="slidenum">
              <a:rPr lang="en-US" smtClean="0">
                <a:solidFill>
                  <a:prstClr val="black">
                    <a:tint val="75000"/>
                  </a:prstClr>
                </a:solidFill>
              </a:rPr>
              <a:pPr defTabSz="1088473"/>
              <a:t>‹#›</a:t>
            </a:fld>
            <a:endParaRPr lang="en-US">
              <a:solidFill>
                <a:prstClr val="black">
                  <a:tint val="75000"/>
                </a:prstClr>
              </a:solidFill>
            </a:endParaRPr>
          </a:p>
        </p:txBody>
      </p:sp>
    </p:spTree>
    <p:extLst>
      <p:ext uri="{BB962C8B-B14F-4D97-AF65-F5344CB8AC3E}">
        <p14:creationId xmlns:p14="http://schemas.microsoft.com/office/powerpoint/2010/main" val="3666841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88473"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1088473" rtl="0" eaLnBrk="1" latinLnBrk="0" hangingPunct="1">
        <a:spcBef>
          <a:spcPct val="20000"/>
        </a:spcBef>
        <a:buFont typeface="Arial" panose="020B0604020202020204" pitchFamily="34" charset="0"/>
        <a:buChar char="•"/>
        <a:defRPr sz="3833" kern="1200">
          <a:solidFill>
            <a:schemeClr val="tx1"/>
          </a:solidFill>
          <a:latin typeface="+mn-lt"/>
          <a:ea typeface="+mn-ea"/>
          <a:cs typeface="+mn-cs"/>
        </a:defRPr>
      </a:lvl1pPr>
      <a:lvl2pPr marL="884385" indent="-340148" algn="l" defTabSz="1088473"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60592" indent="-272118" algn="l" defTabSz="1088473" rtl="0" eaLnBrk="1" latinLnBrk="0" hangingPunct="1">
        <a:spcBef>
          <a:spcPct val="20000"/>
        </a:spcBef>
        <a:buFont typeface="Arial" panose="020B0604020202020204" pitchFamily="34" charset="0"/>
        <a:buChar char="•"/>
        <a:defRPr sz="2833" kern="1200">
          <a:solidFill>
            <a:schemeClr val="tx1"/>
          </a:solidFill>
          <a:latin typeface="+mn-lt"/>
          <a:ea typeface="+mn-ea"/>
          <a:cs typeface="+mn-cs"/>
        </a:defRPr>
      </a:lvl3pPr>
      <a:lvl4pPr marL="1904829"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4pPr>
      <a:lvl5pPr marL="2449065"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5pPr>
      <a:lvl6pPr marL="299330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538"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776"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601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BDABC74-A913-4D2F-A587-16EA19A4EEA1}"/>
              </a:ext>
            </a:extLst>
          </p:cNvPr>
          <p:cNvGraphicFramePr>
            <a:graphicFrameLocks noChangeAspect="1"/>
          </p:cNvGraphicFramePr>
          <p:nvPr userDrawn="1">
            <p:custDataLst>
              <p:tags r:id="rId2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31" imgW="278" imgH="278" progId="TCLayout.ActiveDocument.1">
                  <p:embed/>
                </p:oleObj>
              </mc:Choice>
              <mc:Fallback>
                <p:oleObj name="think-cell Slide" r:id="rId31" imgW="278" imgH="278" progId="TCLayout.ActiveDocument.1">
                  <p:embed/>
                  <p:pic>
                    <p:nvPicPr>
                      <p:cNvPr id="8" name="Object 7" hidden="1">
                        <a:extLst>
                          <a:ext uri="{FF2B5EF4-FFF2-40B4-BE49-F238E27FC236}">
                            <a16:creationId xmlns:a16="http://schemas.microsoft.com/office/drawing/2014/main" id="{9BDABC74-A913-4D2F-A587-16EA19A4EEA1}"/>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7B33CE0-9033-4D2B-85AB-0ED62571FEB8}"/>
              </a:ext>
            </a:extLst>
          </p:cNvPr>
          <p:cNvSpPr/>
          <p:nvPr userDrawn="1">
            <p:custDataLst>
              <p:tags r:id="rId3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2" name="Title Placeholder 1">
            <a:extLst>
              <a:ext uri="{FF2B5EF4-FFF2-40B4-BE49-F238E27FC236}">
                <a16:creationId xmlns:a16="http://schemas.microsoft.com/office/drawing/2014/main" id="{79137AFF-0F49-43A5-B2C5-00C34F26C292}"/>
              </a:ext>
            </a:extLst>
          </p:cNvPr>
          <p:cNvSpPr>
            <a:spLocks noGrp="1"/>
          </p:cNvSpPr>
          <p:nvPr>
            <p:ph type="title"/>
          </p:nvPr>
        </p:nvSpPr>
        <p:spPr>
          <a:xfrm>
            <a:off x="623888" y="542925"/>
            <a:ext cx="10944225" cy="59055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5C2936-CD55-4CE5-AD1D-FBB11648B4CF}"/>
              </a:ext>
            </a:extLst>
          </p:cNvPr>
          <p:cNvSpPr>
            <a:spLocks noGrp="1"/>
          </p:cNvSpPr>
          <p:nvPr>
            <p:ph type="body" idx="1"/>
          </p:nvPr>
        </p:nvSpPr>
        <p:spPr>
          <a:xfrm>
            <a:off x="623888" y="1773239"/>
            <a:ext cx="10944225" cy="43926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550DB63-67A3-408F-A9A6-C9D1557BA200}"/>
              </a:ext>
            </a:extLst>
          </p:cNvPr>
          <p:cNvSpPr>
            <a:spLocks noGrp="1"/>
          </p:cNvSpPr>
          <p:nvPr>
            <p:ph type="ftr" sz="quarter" idx="3"/>
          </p:nvPr>
        </p:nvSpPr>
        <p:spPr>
          <a:xfrm>
            <a:off x="623888" y="6273800"/>
            <a:ext cx="7218362" cy="365125"/>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p>
        </p:txBody>
      </p:sp>
      <p:sp>
        <p:nvSpPr>
          <p:cNvPr id="6" name="Slide Number Placeholder 5">
            <a:extLst>
              <a:ext uri="{FF2B5EF4-FFF2-40B4-BE49-F238E27FC236}">
                <a16:creationId xmlns:a16="http://schemas.microsoft.com/office/drawing/2014/main" id="{09F1653C-F3D0-40C8-8378-D95F403EE995}"/>
              </a:ext>
            </a:extLst>
          </p:cNvPr>
          <p:cNvSpPr>
            <a:spLocks noGrp="1"/>
          </p:cNvSpPr>
          <p:nvPr>
            <p:ph type="sldNum" sz="quarter" idx="4"/>
          </p:nvPr>
        </p:nvSpPr>
        <p:spPr>
          <a:xfrm>
            <a:off x="8947150" y="6273800"/>
            <a:ext cx="2620962" cy="365125"/>
          </a:xfrm>
          <a:prstGeom prst="rect">
            <a:avLst/>
          </a:prstGeom>
        </p:spPr>
        <p:txBody>
          <a:bodyPr vert="horz" lIns="0" tIns="0" rIns="0" bIns="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5953133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j-lt"/>
          <a:ea typeface="+mn-ea"/>
          <a:cs typeface="+mn-cs"/>
        </a:defRPr>
      </a:lvl1pPr>
      <a:lvl2pPr marL="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2pPr>
      <a:lvl3pPr marL="180975" indent="-180975" algn="l" defTabSz="914400" rtl="0" eaLnBrk="1" latinLnBrk="0" hangingPunct="1">
        <a:lnSpc>
          <a:spcPct val="90000"/>
        </a:lnSpc>
        <a:spcBef>
          <a:spcPts val="600"/>
        </a:spcBef>
        <a:buFont typeface="Arial" panose="020B0604020202020204" pitchFamily="34" charset="0"/>
        <a:buChar char="•"/>
        <a:tabLst/>
        <a:defRPr sz="1800" kern="1200">
          <a:solidFill>
            <a:schemeClr val="tx1"/>
          </a:solidFill>
          <a:latin typeface="+mn-lt"/>
          <a:ea typeface="+mn-ea"/>
          <a:cs typeface="+mn-cs"/>
        </a:defRPr>
      </a:lvl3pPr>
      <a:lvl4pPr marL="357188" indent="-176213"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538163" indent="-180975"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2">
          <p15:clr>
            <a:srgbClr val="F26B43"/>
          </p15:clr>
        </p15:guide>
        <p15:guide id="3" pos="393">
          <p15:clr>
            <a:srgbClr val="F26B43"/>
          </p15:clr>
        </p15:guide>
        <p15:guide id="4" pos="7287">
          <p15:clr>
            <a:srgbClr val="F26B43"/>
          </p15:clr>
        </p15:guide>
        <p15:guide id="5" orient="horz" pos="799">
          <p15:clr>
            <a:srgbClr val="F26B43"/>
          </p15:clr>
        </p15:guide>
        <p15:guide id="6" orient="horz" pos="1117">
          <p15:clr>
            <a:srgbClr val="F26B43"/>
          </p15:clr>
        </p15:guide>
        <p15:guide id="7" orient="horz" pos="38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BDABC74-A913-4D2F-A587-16EA19A4EEA1}"/>
              </a:ext>
            </a:extLst>
          </p:cNvPr>
          <p:cNvGraphicFramePr>
            <a:graphicFrameLocks noChangeAspect="1"/>
          </p:cNvGraphicFramePr>
          <p:nvPr userDrawn="1">
            <p:custDataLst>
              <p:tags r:id="rId3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4" name="think-cell Slide" r:id="rId33" imgW="278" imgH="278" progId="TCLayout.ActiveDocument.1">
                  <p:embed/>
                </p:oleObj>
              </mc:Choice>
              <mc:Fallback>
                <p:oleObj name="think-cell Slide" r:id="rId33" imgW="278" imgH="278" progId="TCLayout.ActiveDocument.1">
                  <p:embed/>
                  <p:pic>
                    <p:nvPicPr>
                      <p:cNvPr id="8" name="Object 7" hidden="1">
                        <a:extLst>
                          <a:ext uri="{FF2B5EF4-FFF2-40B4-BE49-F238E27FC236}">
                            <a16:creationId xmlns:a16="http://schemas.microsoft.com/office/drawing/2014/main" id="{9BDABC74-A913-4D2F-A587-16EA19A4EEA1}"/>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7B33CE0-9033-4D2B-85AB-0ED62571FEB8}"/>
              </a:ext>
            </a:extLst>
          </p:cNvPr>
          <p:cNvSpPr/>
          <p:nvPr userDrawn="1">
            <p:custDataLst>
              <p:tags r:id="rId3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Kite Display" panose="02000000000000000000" pitchFamily="50" charset="0"/>
              <a:ea typeface="+mn-ea"/>
              <a:cs typeface="+mn-cs"/>
              <a:sym typeface="Kite Display" panose="02000000000000000000" pitchFamily="50" charset="0"/>
            </a:endParaRPr>
          </a:p>
        </p:txBody>
      </p:sp>
      <p:sp>
        <p:nvSpPr>
          <p:cNvPr id="2" name="Title Placeholder 1">
            <a:extLst>
              <a:ext uri="{FF2B5EF4-FFF2-40B4-BE49-F238E27FC236}">
                <a16:creationId xmlns:a16="http://schemas.microsoft.com/office/drawing/2014/main" id="{79137AFF-0F49-43A5-B2C5-00C34F26C292}"/>
              </a:ext>
            </a:extLst>
          </p:cNvPr>
          <p:cNvSpPr>
            <a:spLocks noGrp="1"/>
          </p:cNvSpPr>
          <p:nvPr>
            <p:ph type="title"/>
          </p:nvPr>
        </p:nvSpPr>
        <p:spPr>
          <a:xfrm>
            <a:off x="623888" y="542925"/>
            <a:ext cx="10944225" cy="59055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75C2936-CD55-4CE5-AD1D-FBB11648B4CF}"/>
              </a:ext>
            </a:extLst>
          </p:cNvPr>
          <p:cNvSpPr>
            <a:spLocks noGrp="1"/>
          </p:cNvSpPr>
          <p:nvPr>
            <p:ph type="body" idx="1"/>
          </p:nvPr>
        </p:nvSpPr>
        <p:spPr>
          <a:xfrm>
            <a:off x="623888" y="1773239"/>
            <a:ext cx="10944225" cy="439261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550DB63-67A3-408F-A9A6-C9D1557BA200}"/>
              </a:ext>
            </a:extLst>
          </p:cNvPr>
          <p:cNvSpPr>
            <a:spLocks noGrp="1"/>
          </p:cNvSpPr>
          <p:nvPr>
            <p:ph type="ftr" sz="quarter" idx="3"/>
          </p:nvPr>
        </p:nvSpPr>
        <p:spPr>
          <a:xfrm>
            <a:off x="623888" y="6273800"/>
            <a:ext cx="7218362" cy="365125"/>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Kite Display Light"/>
                <a:ea typeface="+mn-ea"/>
                <a:cs typeface="+mn-cs"/>
              </a:rPr>
              <a:t>Reckitt Benckiser Group plc (RB)</a:t>
            </a:r>
          </a:p>
        </p:txBody>
      </p:sp>
      <p:sp>
        <p:nvSpPr>
          <p:cNvPr id="6" name="Slide Number Placeholder 5">
            <a:extLst>
              <a:ext uri="{FF2B5EF4-FFF2-40B4-BE49-F238E27FC236}">
                <a16:creationId xmlns:a16="http://schemas.microsoft.com/office/drawing/2014/main" id="{09F1653C-F3D0-40C8-8378-D95F403EE995}"/>
              </a:ext>
            </a:extLst>
          </p:cNvPr>
          <p:cNvSpPr>
            <a:spLocks noGrp="1"/>
          </p:cNvSpPr>
          <p:nvPr>
            <p:ph type="sldNum" sz="quarter" idx="4"/>
          </p:nvPr>
        </p:nvSpPr>
        <p:spPr>
          <a:xfrm>
            <a:off x="8947150" y="6273800"/>
            <a:ext cx="2620962" cy="365125"/>
          </a:xfrm>
          <a:prstGeom prst="rect">
            <a:avLst/>
          </a:prstGeom>
        </p:spPr>
        <p:txBody>
          <a:bodyPr vert="horz" lIns="0" tIns="0" rIns="0" bIns="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Tree>
    <p:extLst>
      <p:ext uri="{BB962C8B-B14F-4D97-AF65-F5344CB8AC3E}">
        <p14:creationId xmlns:p14="http://schemas.microsoft.com/office/powerpoint/2010/main" val="187000990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j-lt"/>
          <a:ea typeface="+mn-ea"/>
          <a:cs typeface="+mn-cs"/>
        </a:defRPr>
      </a:lvl1pPr>
      <a:lvl2pPr marL="0" indent="0" algn="l"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2pPr>
      <a:lvl3pPr marL="180975" indent="-180975" algn="l" defTabSz="914400" rtl="0" eaLnBrk="1" latinLnBrk="0" hangingPunct="1">
        <a:lnSpc>
          <a:spcPct val="90000"/>
        </a:lnSpc>
        <a:spcBef>
          <a:spcPts val="600"/>
        </a:spcBef>
        <a:buFont typeface="Arial" panose="020B0604020202020204" pitchFamily="34" charset="0"/>
        <a:buChar char="•"/>
        <a:tabLst/>
        <a:defRPr sz="1800" kern="1200">
          <a:solidFill>
            <a:schemeClr val="tx1"/>
          </a:solidFill>
          <a:latin typeface="+mn-lt"/>
          <a:ea typeface="+mn-ea"/>
          <a:cs typeface="+mn-cs"/>
        </a:defRPr>
      </a:lvl3pPr>
      <a:lvl4pPr marL="357188" indent="-176213"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538163" indent="-180975"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2">
          <p15:clr>
            <a:srgbClr val="F26B43"/>
          </p15:clr>
        </p15:guide>
        <p15:guide id="3" pos="393">
          <p15:clr>
            <a:srgbClr val="F26B43"/>
          </p15:clr>
        </p15:guide>
        <p15:guide id="4" pos="7287">
          <p15:clr>
            <a:srgbClr val="F26B43"/>
          </p15:clr>
        </p15:guide>
        <p15:guide id="5" orient="horz" pos="799">
          <p15:clr>
            <a:srgbClr val="F26B43"/>
          </p15:clr>
        </p15:guide>
        <p15:guide id="6" orient="horz" pos="1117">
          <p15:clr>
            <a:srgbClr val="F26B43"/>
          </p15:clr>
        </p15:guide>
        <p15:guide id="7" orient="horz" pos="38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554438" y="6179413"/>
            <a:ext cx="2743200" cy="365125"/>
          </a:xfrm>
          <a:prstGeom prst="rect">
            <a:avLst/>
          </a:prstGeom>
        </p:spPr>
        <p:txBody>
          <a:bodyPr/>
          <a:lstStyle>
            <a:lvl1pPr>
              <a:defRPr sz="1400">
                <a:latin typeface="Kite Display Light" charset="0"/>
                <a:ea typeface="Kite Display Light" charset="0"/>
                <a:cs typeface="Kite Display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85EB5B-2AEF-7142-A215-27E53B7E6B3A}" type="slidenum">
              <a:rPr kumimoji="0" lang="en-US" sz="1400" b="0" i="0" u="none" strike="noStrike" kern="1200" cap="none" spc="0" normalizeH="0" baseline="0" noProof="0" smtClean="0">
                <a:ln>
                  <a:noFill/>
                </a:ln>
                <a:solidFill>
                  <a:srgbClr val="41596C"/>
                </a:solidFill>
                <a:effectLst/>
                <a:uLnTx/>
                <a:uFillTx/>
                <a:latin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1596C"/>
              </a:solidFill>
              <a:effectLst/>
              <a:uLnTx/>
              <a:uFillTx/>
              <a:latin typeface="Kite Display Light" charset="0"/>
            </a:endParaRPr>
          </a:p>
        </p:txBody>
      </p:sp>
    </p:spTree>
    <p:extLst>
      <p:ext uri="{BB962C8B-B14F-4D97-AF65-F5344CB8AC3E}">
        <p14:creationId xmlns:p14="http://schemas.microsoft.com/office/powerpoint/2010/main" val="74227378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391">
          <p15:clr>
            <a:srgbClr val="F26B43"/>
          </p15:clr>
        </p15:guide>
        <p15:guide id="4" orient="horz" pos="3929">
          <p15:clr>
            <a:srgbClr val="F26B43"/>
          </p15:clr>
        </p15:guide>
        <p15:guide id="5" pos="7287">
          <p15:clr>
            <a:srgbClr val="F26B43"/>
          </p15:clr>
        </p15:guide>
        <p15:guide id="6" pos="3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gif"/><Relationship Id="rId4" Type="http://schemas.microsoft.com/office/2007/relationships/hdphoto" Target="../media/hdphoto1.wdp"/><Relationship Id="rId9"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g"/><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41.jpg"/><Relationship Id="rId2" Type="http://schemas.openxmlformats.org/officeDocument/2006/relationships/image" Target="../media/image31.jpg"/><Relationship Id="rId16" Type="http://schemas.openxmlformats.org/officeDocument/2006/relationships/image" Target="../media/image45.png"/><Relationship Id="rId1" Type="http://schemas.openxmlformats.org/officeDocument/2006/relationships/slideLayout" Target="../slideLayouts/slideLayout68.xml"/><Relationship Id="rId6" Type="http://schemas.openxmlformats.org/officeDocument/2006/relationships/image" Target="../media/image35.jpg"/><Relationship Id="rId11" Type="http://schemas.openxmlformats.org/officeDocument/2006/relationships/image" Target="../media/image40.png"/><Relationship Id="rId5" Type="http://schemas.openxmlformats.org/officeDocument/2006/relationships/image" Target="../media/image34.jpg"/><Relationship Id="rId15" Type="http://schemas.openxmlformats.org/officeDocument/2006/relationships/image" Target="../media/image44.jpg"/><Relationship Id="rId10" Type="http://schemas.openxmlformats.org/officeDocument/2006/relationships/image" Target="../media/image39.pn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68.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tiff"/></Relationships>
</file>

<file path=ppt/slides/_rels/slide28.xml.rels><?xml version="1.0" encoding="UTF-8" standalone="yes"?>
<Relationships xmlns="http://schemas.openxmlformats.org/package/2006/relationships"><Relationship Id="rId3" Type="http://schemas.openxmlformats.org/officeDocument/2006/relationships/hyperlink" Target="https://www.rb.com/responsibility/policies-and-reports/restricted-substances-list-policy/" TargetMode="External"/><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9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74.xml"/><Relationship Id="rId4" Type="http://schemas.openxmlformats.org/officeDocument/2006/relationships/hyperlink" Target="https://veocleaner.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 Id="rId9" Type="http://schemas.openxmlformats.org/officeDocument/2006/relationships/image" Target="../media/image1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chemicalfootprint.org"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02" t="4486" r="6940" b="33617"/>
          <a:stretch/>
        </p:blipFill>
        <p:spPr>
          <a:xfrm>
            <a:off x="0" y="1"/>
            <a:ext cx="12194931" cy="6858000"/>
          </a:xfrm>
          <a:prstGeom prst="rect">
            <a:avLst/>
          </a:prstGeom>
        </p:spPr>
      </p:pic>
      <p:sp>
        <p:nvSpPr>
          <p:cNvPr id="4" name="TextBox 3"/>
          <p:cNvSpPr txBox="1"/>
          <p:nvPr/>
        </p:nvSpPr>
        <p:spPr>
          <a:xfrm>
            <a:off x="462584" y="4662694"/>
            <a:ext cx="9790885" cy="1077218"/>
          </a:xfrm>
          <a:prstGeom prst="rect">
            <a:avLst/>
          </a:prstGeom>
          <a:noFill/>
        </p:spPr>
        <p:txBody>
          <a:bodyPr wrap="none" rtlCol="0">
            <a:spAutoFit/>
          </a:bodyPr>
          <a:lstStyle/>
          <a:p>
            <a:r>
              <a:rPr lang="en-US" sz="4000" b="1" dirty="0" smtClean="0">
                <a:solidFill>
                  <a:schemeClr val="bg1"/>
                </a:solidFill>
              </a:rPr>
              <a:t>Chemical Footprint Project (CFP) 2020 Report</a:t>
            </a:r>
          </a:p>
          <a:p>
            <a:r>
              <a:rPr lang="en-US" sz="2400" dirty="0" smtClean="0">
                <a:solidFill>
                  <a:schemeClr val="accent1">
                    <a:lumMod val="40000"/>
                    <a:lumOff val="60000"/>
                  </a:schemeClr>
                </a:solidFill>
              </a:rPr>
              <a:t>February 11, 2021</a:t>
            </a:r>
            <a:endParaRPr lang="en-US" sz="2400" dirty="0">
              <a:solidFill>
                <a:schemeClr val="accent1">
                  <a:lumMod val="40000"/>
                  <a:lumOff val="60000"/>
                </a:schemeClr>
              </a:solidFill>
            </a:endParaRPr>
          </a:p>
        </p:txBody>
      </p:sp>
    </p:spTree>
    <p:extLst>
      <p:ext uri="{BB962C8B-B14F-4D97-AF65-F5344CB8AC3E}">
        <p14:creationId xmlns:p14="http://schemas.microsoft.com/office/powerpoint/2010/main" val="955614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602" t="4486" r="6940" b="33617"/>
          <a:stretch/>
        </p:blipFill>
        <p:spPr>
          <a:xfrm>
            <a:off x="0" y="1"/>
            <a:ext cx="12194931" cy="6858000"/>
          </a:xfrm>
          <a:prstGeom prst="rect">
            <a:avLst/>
          </a:prstGeom>
        </p:spPr>
      </p:pic>
      <p:sp>
        <p:nvSpPr>
          <p:cNvPr id="4" name="TextBox 3"/>
          <p:cNvSpPr txBox="1"/>
          <p:nvPr/>
        </p:nvSpPr>
        <p:spPr>
          <a:xfrm>
            <a:off x="333375" y="657225"/>
            <a:ext cx="6687665" cy="1846659"/>
          </a:xfrm>
          <a:prstGeom prst="rect">
            <a:avLst/>
          </a:prstGeom>
          <a:noFill/>
        </p:spPr>
        <p:txBody>
          <a:bodyPr wrap="none" rtlCol="0">
            <a:spAutoFit/>
          </a:bodyPr>
          <a:lstStyle/>
          <a:p>
            <a:r>
              <a:rPr lang="en-US" sz="3600" b="1" dirty="0" smtClean="0">
                <a:solidFill>
                  <a:schemeClr val="bg1"/>
                </a:solidFill>
              </a:rPr>
              <a:t>Chemical Footprint Project Survey</a:t>
            </a:r>
          </a:p>
          <a:p>
            <a:r>
              <a:rPr lang="en-US" sz="3600" b="1" dirty="0" smtClean="0">
                <a:solidFill>
                  <a:schemeClr val="bg1"/>
                </a:solidFill>
              </a:rPr>
              <a:t>Fifth Annual Report</a:t>
            </a:r>
          </a:p>
          <a:p>
            <a:r>
              <a:rPr lang="en-US" sz="2400" dirty="0" smtClean="0">
                <a:solidFill>
                  <a:schemeClr val="bg1"/>
                </a:solidFill>
              </a:rPr>
              <a:t>Front-runners in Chemical </a:t>
            </a:r>
            <a:r>
              <a:rPr lang="en-US" sz="2400" dirty="0" err="1" smtClean="0">
                <a:solidFill>
                  <a:schemeClr val="bg1"/>
                </a:solidFill>
              </a:rPr>
              <a:t>Footprinting</a:t>
            </a:r>
            <a:endParaRPr lang="en-US" sz="2400" dirty="0" smtClean="0">
              <a:solidFill>
                <a:schemeClr val="bg1"/>
              </a:solidFill>
            </a:endParaRPr>
          </a:p>
          <a:p>
            <a:r>
              <a:rPr lang="en-US" dirty="0" smtClean="0">
                <a:solidFill>
                  <a:schemeClr val="accent1">
                    <a:lumMod val="40000"/>
                    <a:lumOff val="60000"/>
                  </a:schemeClr>
                </a:solidFill>
              </a:rPr>
              <a:t>February 11, 2021</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113282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2" name="Title 1"/>
          <p:cNvSpPr>
            <a:spLocks noGrp="1"/>
          </p:cNvSpPr>
          <p:nvPr>
            <p:ph type="title"/>
          </p:nvPr>
        </p:nvSpPr>
        <p:spPr/>
        <p:txBody>
          <a:bodyPr/>
          <a:lstStyle/>
          <a:p>
            <a:r>
              <a:rPr lang="en-US" dirty="0"/>
              <a:t>O</a:t>
            </a:r>
            <a:r>
              <a:rPr lang="en-US" dirty="0" smtClean="0"/>
              <a:t>utline</a:t>
            </a:r>
            <a:endParaRPr lang="en-US" dirty="0"/>
          </a:p>
        </p:txBody>
      </p:sp>
      <p:sp>
        <p:nvSpPr>
          <p:cNvPr id="3" name="Content Placeholder 2"/>
          <p:cNvSpPr>
            <a:spLocks noGrp="1"/>
          </p:cNvSpPr>
          <p:nvPr>
            <p:ph idx="1"/>
          </p:nvPr>
        </p:nvSpPr>
        <p:spPr>
          <a:solidFill>
            <a:schemeClr val="bg1">
              <a:alpha val="40000"/>
            </a:schemeClr>
          </a:solidFill>
        </p:spPr>
        <p:txBody>
          <a:bodyPr/>
          <a:lstStyle/>
          <a:p>
            <a:r>
              <a:rPr lang="en-US" dirty="0" smtClean="0"/>
              <a:t>Why a chemical footprint?</a:t>
            </a:r>
            <a:endParaRPr lang="en-US" dirty="0" smtClean="0"/>
          </a:p>
          <a:p>
            <a:r>
              <a:rPr lang="en-US" dirty="0" smtClean="0"/>
              <a:t>Overview of CFP Survey</a:t>
            </a:r>
            <a:endParaRPr lang="en-US" dirty="0" smtClean="0"/>
          </a:p>
          <a:p>
            <a:r>
              <a:rPr lang="en-US" dirty="0" smtClean="0"/>
              <a:t>Results</a:t>
            </a:r>
            <a:endParaRPr lang="en-US" dirty="0" smtClean="0"/>
          </a:p>
          <a:p>
            <a:r>
              <a:rPr lang="en-US" dirty="0" smtClean="0"/>
              <a:t>Next steps</a:t>
            </a:r>
            <a:endParaRPr lang="en-US" dirty="0"/>
          </a:p>
        </p:txBody>
      </p:sp>
      <p:pic>
        <p:nvPicPr>
          <p:cNvPr id="5" name="Picture 2" descr="C:\Users\Mark Rossi\Box\RootAdmin\Comms\Graphics &amp; Logos\CFP\cfp-logo-tm-transparent-ba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77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2" name="Title 1"/>
          <p:cNvSpPr>
            <a:spLocks noGrp="1"/>
          </p:cNvSpPr>
          <p:nvPr>
            <p:ph type="title"/>
          </p:nvPr>
        </p:nvSpPr>
        <p:spPr/>
        <p:txBody>
          <a:bodyPr/>
          <a:lstStyle/>
          <a:p>
            <a:r>
              <a:rPr lang="en-US" dirty="0" smtClean="0"/>
              <a:t>Why a chemical footprint? </a:t>
            </a:r>
            <a:endParaRPr lang="en-US" dirty="0"/>
          </a:p>
        </p:txBody>
      </p:sp>
      <p:sp>
        <p:nvSpPr>
          <p:cNvPr id="3" name="Content Placeholder 2"/>
          <p:cNvSpPr>
            <a:spLocks noGrp="1"/>
          </p:cNvSpPr>
          <p:nvPr>
            <p:ph idx="1"/>
          </p:nvPr>
        </p:nvSpPr>
        <p:spPr>
          <a:solidFill>
            <a:schemeClr val="bg1">
              <a:alpha val="40000"/>
            </a:schemeClr>
          </a:solidFill>
        </p:spPr>
        <p:txBody>
          <a:bodyPr/>
          <a:lstStyle/>
          <a:p>
            <a:pPr marL="0" indent="0">
              <a:buNone/>
            </a:pPr>
            <a:r>
              <a:rPr lang="en-US" i="1" dirty="0"/>
              <a:t>“A large and growing body of evidence shows beyond any shadow of a doubt that toxic chemicals can cause a range of diseases that include cancer, diseases of the heart and lungs, and reproductive impairment. </a:t>
            </a:r>
            <a:endParaRPr lang="en-US" i="1" dirty="0" smtClean="0"/>
          </a:p>
          <a:p>
            <a:pPr marL="0" indent="0">
              <a:buNone/>
            </a:pPr>
            <a:r>
              <a:rPr lang="en-US" i="1" dirty="0" smtClean="0"/>
              <a:t>Prevention </a:t>
            </a:r>
            <a:r>
              <a:rPr lang="en-US" i="1" dirty="0"/>
              <a:t>of these impacts is most effectively achieved by phasing out the use of toxic chemicals</a:t>
            </a:r>
            <a:r>
              <a:rPr lang="en-US" i="1" dirty="0" smtClean="0"/>
              <a:t>.”</a:t>
            </a:r>
          </a:p>
          <a:p>
            <a:pPr marL="0" indent="0">
              <a:buNone/>
            </a:pPr>
            <a:r>
              <a:rPr lang="en-US" dirty="0"/>
              <a:t>Philip </a:t>
            </a:r>
            <a:r>
              <a:rPr lang="en-US" dirty="0" err="1"/>
              <a:t>Landrigan</a:t>
            </a:r>
            <a:r>
              <a:rPr lang="en-US" dirty="0"/>
              <a:t>, </a:t>
            </a:r>
            <a:r>
              <a:rPr lang="en-US" dirty="0" smtClean="0"/>
              <a:t>MD </a:t>
            </a:r>
          </a:p>
          <a:p>
            <a:pPr marL="0" indent="0">
              <a:buNone/>
            </a:pPr>
            <a:r>
              <a:rPr lang="en-US" sz="2400" dirty="0" smtClean="0"/>
              <a:t>Director </a:t>
            </a:r>
            <a:r>
              <a:rPr lang="en-US" sz="2400" dirty="0"/>
              <a:t>of the Program Global Public Health and the Global Observatory on Pollution and </a:t>
            </a:r>
            <a:r>
              <a:rPr lang="en-US" sz="2400" dirty="0" smtClean="0"/>
              <a:t>Health</a:t>
            </a:r>
          </a:p>
          <a:p>
            <a:pPr marL="0" indent="0">
              <a:buNone/>
            </a:pPr>
            <a:r>
              <a:rPr lang="en-US" sz="2400" dirty="0" smtClean="0"/>
              <a:t>Boston </a:t>
            </a:r>
            <a:r>
              <a:rPr lang="en-US" sz="2400" dirty="0"/>
              <a:t>College</a:t>
            </a:r>
            <a:endParaRPr lang="en-US" sz="2400" dirty="0"/>
          </a:p>
        </p:txBody>
      </p:sp>
      <p:pic>
        <p:nvPicPr>
          <p:cNvPr id="5" name="Picture 2" descr="C:\Users\Mark Rossi\Box\RootAdmin\Comms\Graphics &amp; Logos\CFP\cfp-logo-tm-transparent-ba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138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232"/>
          <a:stretch/>
        </p:blipFill>
        <p:spPr>
          <a:xfrm>
            <a:off x="1314120" y="324739"/>
            <a:ext cx="9470673" cy="6189703"/>
          </a:xfrm>
          <a:prstGeom prst="rect">
            <a:avLst/>
          </a:prstGeom>
        </p:spPr>
      </p:pic>
      <p:sp>
        <p:nvSpPr>
          <p:cNvPr id="3" name="Rectangle 2"/>
          <p:cNvSpPr/>
          <p:nvPr/>
        </p:nvSpPr>
        <p:spPr>
          <a:xfrm>
            <a:off x="5963478" y="188843"/>
            <a:ext cx="5883965" cy="6480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CFP Signatories</a:t>
            </a:r>
          </a:p>
          <a:p>
            <a:pPr algn="ctr"/>
            <a:endParaRPr lang="en-US" dirty="0">
              <a:solidFill>
                <a:schemeClr val="tx1"/>
              </a:solidFill>
            </a:endParaRPr>
          </a:p>
          <a:p>
            <a:pPr algn="ctr"/>
            <a:r>
              <a:rPr lang="en-US" b="1" dirty="0" smtClean="0">
                <a:solidFill>
                  <a:schemeClr val="tx1"/>
                </a:solidFill>
              </a:rPr>
              <a:t>Investors</a:t>
            </a:r>
            <a:r>
              <a:rPr lang="en-US" dirty="0" smtClean="0">
                <a:solidFill>
                  <a:schemeClr val="tx1"/>
                </a:solidFill>
              </a:rPr>
              <a:t> represent over $2 trillion in assets under management</a:t>
            </a:r>
          </a:p>
          <a:p>
            <a:pPr algn="ctr"/>
            <a:endParaRPr lang="en-US" dirty="0" smtClean="0">
              <a:solidFill>
                <a:schemeClr val="tx1"/>
              </a:solidFill>
            </a:endParaRPr>
          </a:p>
          <a:p>
            <a:pPr algn="ctr"/>
            <a:r>
              <a:rPr lang="en-US" b="1" dirty="0" smtClean="0">
                <a:solidFill>
                  <a:schemeClr val="tx1"/>
                </a:solidFill>
              </a:rPr>
              <a:t>Health care &amp; retail signatories </a:t>
            </a:r>
            <a:r>
              <a:rPr lang="en-US" dirty="0" smtClean="0">
                <a:solidFill>
                  <a:schemeClr val="tx1"/>
                </a:solidFill>
              </a:rPr>
              <a:t>represent over $800 billion in purchasing power</a:t>
            </a: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pic>
        <p:nvPicPr>
          <p:cNvPr id="4" name="Picture 2" descr="C:\Users\Mark Rossi\Box\RootAdmin\Comms\Graphics &amp; Logos\CFP\cfp-logo-tm-transparent-ba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444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232"/>
          <a:stretch/>
        </p:blipFill>
        <p:spPr>
          <a:xfrm>
            <a:off x="1314120" y="324739"/>
            <a:ext cx="9470673" cy="6189703"/>
          </a:xfrm>
          <a:prstGeom prst="rect">
            <a:avLst/>
          </a:prstGeom>
        </p:spPr>
      </p:pic>
      <p:sp>
        <p:nvSpPr>
          <p:cNvPr id="3" name="Rectangle 2"/>
          <p:cNvSpPr/>
          <p:nvPr/>
        </p:nvSpPr>
        <p:spPr>
          <a:xfrm>
            <a:off x="89452" y="79513"/>
            <a:ext cx="5893905" cy="6708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2000" b="1" dirty="0" smtClean="0">
                <a:solidFill>
                  <a:schemeClr val="tx1"/>
                </a:solidFill>
              </a:rPr>
              <a:t>CFP 2020 Survey Responders</a:t>
            </a:r>
          </a:p>
          <a:p>
            <a:pPr>
              <a:spcBef>
                <a:spcPts val="1200"/>
              </a:spcBef>
            </a:pPr>
            <a:r>
              <a:rPr lang="en-US" b="1" dirty="0" smtClean="0">
                <a:solidFill>
                  <a:schemeClr val="tx1"/>
                </a:solidFill>
              </a:rPr>
              <a:t>Apparel </a:t>
            </a:r>
            <a:r>
              <a:rPr lang="en-US" b="1" dirty="0">
                <a:solidFill>
                  <a:schemeClr val="tx1"/>
                </a:solidFill>
              </a:rPr>
              <a:t>&amp; Textiles:</a:t>
            </a:r>
            <a:r>
              <a:rPr lang="en-US" dirty="0">
                <a:solidFill>
                  <a:schemeClr val="tx1"/>
                </a:solidFill>
              </a:rPr>
              <a:t> Standard Textile Co</a:t>
            </a:r>
            <a:r>
              <a:rPr lang="en-US" dirty="0" smtClean="0">
                <a:solidFill>
                  <a:schemeClr val="tx1"/>
                </a:solidFill>
              </a:rPr>
              <a:t>.</a:t>
            </a:r>
            <a:endParaRPr lang="en-US" b="1" dirty="0" smtClean="0">
              <a:solidFill>
                <a:schemeClr val="tx1"/>
              </a:solidFill>
            </a:endParaRPr>
          </a:p>
          <a:p>
            <a:pPr>
              <a:spcBef>
                <a:spcPts val="1200"/>
              </a:spcBef>
            </a:pPr>
            <a:r>
              <a:rPr lang="en-US" b="1" dirty="0" smtClean="0">
                <a:solidFill>
                  <a:schemeClr val="tx1"/>
                </a:solidFill>
              </a:rPr>
              <a:t>Building </a:t>
            </a:r>
            <a:r>
              <a:rPr lang="en-US" b="1" dirty="0">
                <a:solidFill>
                  <a:schemeClr val="tx1"/>
                </a:solidFill>
              </a:rPr>
              <a:t>Products &amp; </a:t>
            </a:r>
            <a:r>
              <a:rPr lang="en-US" b="1" dirty="0" smtClean="0">
                <a:solidFill>
                  <a:schemeClr val="tx1"/>
                </a:solidFill>
              </a:rPr>
              <a:t>Textiles: </a:t>
            </a:r>
            <a:r>
              <a:rPr lang="en-US" dirty="0" smtClean="0">
                <a:solidFill>
                  <a:schemeClr val="tx1"/>
                </a:solidFill>
              </a:rPr>
              <a:t>Andersen </a:t>
            </a:r>
            <a:r>
              <a:rPr lang="en-US" dirty="0">
                <a:solidFill>
                  <a:schemeClr val="tx1"/>
                </a:solidFill>
              </a:rPr>
              <a:t>Windows, </a:t>
            </a:r>
            <a:r>
              <a:rPr lang="en-US" dirty="0" smtClean="0">
                <a:solidFill>
                  <a:schemeClr val="tx1"/>
                </a:solidFill>
              </a:rPr>
              <a:t>Construction </a:t>
            </a:r>
            <a:r>
              <a:rPr lang="en-US" dirty="0">
                <a:solidFill>
                  <a:schemeClr val="tx1"/>
                </a:solidFill>
              </a:rPr>
              <a:t>Specialties*, Herman Miller, Inc.*,  </a:t>
            </a:r>
            <a:r>
              <a:rPr lang="en-US" dirty="0" smtClean="0">
                <a:solidFill>
                  <a:schemeClr val="tx1"/>
                </a:solidFill>
              </a:rPr>
              <a:t>                 HNI </a:t>
            </a:r>
            <a:r>
              <a:rPr lang="en-US" dirty="0">
                <a:solidFill>
                  <a:schemeClr val="tx1"/>
                </a:solidFill>
              </a:rPr>
              <a:t>Corporation, </a:t>
            </a:r>
            <a:r>
              <a:rPr lang="en-US" dirty="0" err="1">
                <a:solidFill>
                  <a:schemeClr val="tx1"/>
                </a:solidFill>
              </a:rPr>
              <a:t>Humanscale</a:t>
            </a:r>
            <a:r>
              <a:rPr lang="en-US" dirty="0">
                <a:solidFill>
                  <a:schemeClr val="tx1"/>
                </a:solidFill>
              </a:rPr>
              <a:t>*, Kohler Co.*, Milliken &amp; Co.*, </a:t>
            </a:r>
            <a:r>
              <a:rPr lang="en-US" dirty="0" err="1" smtClean="0">
                <a:solidFill>
                  <a:schemeClr val="tx1"/>
                </a:solidFill>
              </a:rPr>
              <a:t>Naturepedic</a:t>
            </a:r>
            <a:endParaRPr lang="en-US" b="1" dirty="0" smtClean="0">
              <a:solidFill>
                <a:schemeClr val="tx1"/>
              </a:solidFill>
            </a:endParaRPr>
          </a:p>
          <a:p>
            <a:pPr>
              <a:spcBef>
                <a:spcPts val="1200"/>
              </a:spcBef>
            </a:pPr>
            <a:r>
              <a:rPr lang="en-US" b="1" dirty="0" smtClean="0">
                <a:solidFill>
                  <a:schemeClr val="tx1"/>
                </a:solidFill>
              </a:rPr>
              <a:t>Household </a:t>
            </a:r>
            <a:r>
              <a:rPr lang="en-US" b="1" dirty="0">
                <a:solidFill>
                  <a:schemeClr val="tx1"/>
                </a:solidFill>
              </a:rPr>
              <a:t>&amp; Personal Products: </a:t>
            </a:r>
            <a:r>
              <a:rPr lang="en-US" dirty="0" err="1">
                <a:solidFill>
                  <a:schemeClr val="tx1"/>
                </a:solidFill>
              </a:rPr>
              <a:t>Beautycounter</a:t>
            </a:r>
            <a:r>
              <a:rPr lang="en-US" dirty="0">
                <a:solidFill>
                  <a:schemeClr val="tx1"/>
                </a:solidFill>
              </a:rPr>
              <a:t>,  </a:t>
            </a:r>
            <a:r>
              <a:rPr lang="en-US" dirty="0" smtClean="0">
                <a:solidFill>
                  <a:schemeClr val="tx1"/>
                </a:solidFill>
              </a:rPr>
              <a:t>               The </a:t>
            </a:r>
            <a:r>
              <a:rPr lang="en-US" dirty="0">
                <a:solidFill>
                  <a:schemeClr val="tx1"/>
                </a:solidFill>
              </a:rPr>
              <a:t>Clorox Company*, </a:t>
            </a:r>
            <a:r>
              <a:rPr lang="en-US" dirty="0" err="1">
                <a:solidFill>
                  <a:schemeClr val="tx1"/>
                </a:solidFill>
              </a:rPr>
              <a:t>Diversey</a:t>
            </a:r>
            <a:r>
              <a:rPr lang="en-US" dirty="0">
                <a:solidFill>
                  <a:schemeClr val="tx1"/>
                </a:solidFill>
              </a:rPr>
              <a:t>, Inc., Ecolab Inc.,  </a:t>
            </a:r>
            <a:r>
              <a:rPr lang="en-US" dirty="0" smtClean="0">
                <a:solidFill>
                  <a:schemeClr val="tx1"/>
                </a:solidFill>
              </a:rPr>
              <a:t>            GOJO </a:t>
            </a:r>
            <a:r>
              <a:rPr lang="en-US" dirty="0">
                <a:solidFill>
                  <a:schemeClr val="tx1"/>
                </a:solidFill>
              </a:rPr>
              <a:t>Industries, Kimberly-Clark Corporation*,  </a:t>
            </a:r>
            <a:r>
              <a:rPr lang="en-US" dirty="0" smtClean="0">
                <a:solidFill>
                  <a:schemeClr val="tx1"/>
                </a:solidFill>
              </a:rPr>
              <a:t>             </a:t>
            </a:r>
            <a:r>
              <a:rPr lang="en-US" dirty="0" err="1" smtClean="0">
                <a:solidFill>
                  <a:schemeClr val="tx1"/>
                </a:solidFill>
              </a:rPr>
              <a:t>Meliora</a:t>
            </a:r>
            <a:r>
              <a:rPr lang="en-US" dirty="0" smtClean="0">
                <a:solidFill>
                  <a:schemeClr val="tx1"/>
                </a:solidFill>
              </a:rPr>
              <a:t> </a:t>
            </a:r>
            <a:r>
              <a:rPr lang="en-US" dirty="0">
                <a:solidFill>
                  <a:schemeClr val="tx1"/>
                </a:solidFill>
              </a:rPr>
              <a:t>Cleaning Products, </a:t>
            </a:r>
            <a:r>
              <a:rPr lang="en-US" dirty="0" smtClean="0">
                <a:solidFill>
                  <a:schemeClr val="tx1"/>
                </a:solidFill>
              </a:rPr>
              <a:t>Reckitt </a:t>
            </a:r>
            <a:r>
              <a:rPr lang="en-US" dirty="0" err="1">
                <a:solidFill>
                  <a:schemeClr val="tx1"/>
                </a:solidFill>
              </a:rPr>
              <a:t>Benkiser</a:t>
            </a:r>
            <a:r>
              <a:rPr lang="en-US" dirty="0">
                <a:solidFill>
                  <a:schemeClr val="tx1"/>
                </a:solidFill>
              </a:rPr>
              <a:t> Group plc (RB)*, </a:t>
            </a:r>
            <a:r>
              <a:rPr lang="en-US" dirty="0" smtClean="0">
                <a:solidFill>
                  <a:schemeClr val="tx1"/>
                </a:solidFill>
              </a:rPr>
              <a:t>Seventh Generation</a:t>
            </a:r>
            <a:endParaRPr lang="en-US" b="1" dirty="0" smtClean="0">
              <a:solidFill>
                <a:schemeClr val="tx1"/>
              </a:solidFill>
            </a:endParaRPr>
          </a:p>
          <a:p>
            <a:pPr>
              <a:spcBef>
                <a:spcPts val="1200"/>
              </a:spcBef>
            </a:pPr>
            <a:r>
              <a:rPr lang="en-US" b="1" dirty="0" smtClean="0">
                <a:solidFill>
                  <a:schemeClr val="tx1"/>
                </a:solidFill>
              </a:rPr>
              <a:t>Medical </a:t>
            </a:r>
            <a:r>
              <a:rPr lang="en-US" b="1" dirty="0">
                <a:solidFill>
                  <a:schemeClr val="tx1"/>
                </a:solidFill>
              </a:rPr>
              <a:t>Equipment &amp; Supplies: </a:t>
            </a:r>
            <a:endParaRPr lang="en-US" b="1" dirty="0" smtClean="0">
              <a:solidFill>
                <a:schemeClr val="tx1"/>
              </a:solidFill>
            </a:endParaRPr>
          </a:p>
          <a:p>
            <a:pPr>
              <a:spcBef>
                <a:spcPts val="1200"/>
              </a:spcBef>
            </a:pPr>
            <a:r>
              <a:rPr lang="en-US" dirty="0" smtClean="0">
                <a:solidFill>
                  <a:schemeClr val="tx1"/>
                </a:solidFill>
              </a:rPr>
              <a:t>Becton </a:t>
            </a:r>
            <a:r>
              <a:rPr lang="en-US" dirty="0">
                <a:solidFill>
                  <a:schemeClr val="tx1"/>
                </a:solidFill>
              </a:rPr>
              <a:t>Dickinson and Co. (BD), Steris PLC*</a:t>
            </a:r>
          </a:p>
          <a:p>
            <a:pPr>
              <a:spcBef>
                <a:spcPts val="1200"/>
              </a:spcBef>
            </a:pPr>
            <a:r>
              <a:rPr lang="en-US" b="1" dirty="0">
                <a:solidFill>
                  <a:schemeClr val="tx1"/>
                </a:solidFill>
              </a:rPr>
              <a:t>Technology: </a:t>
            </a:r>
            <a:r>
              <a:rPr lang="en-US" dirty="0">
                <a:solidFill>
                  <a:schemeClr val="tx1"/>
                </a:solidFill>
              </a:rPr>
              <a:t>HP Inc.</a:t>
            </a:r>
          </a:p>
          <a:p>
            <a:pPr>
              <a:spcBef>
                <a:spcPts val="1200"/>
              </a:spcBef>
            </a:pPr>
            <a:r>
              <a:rPr lang="en-US" b="1" dirty="0">
                <a:solidFill>
                  <a:schemeClr val="tx1"/>
                </a:solidFill>
              </a:rPr>
              <a:t>Retail: </a:t>
            </a:r>
            <a:r>
              <a:rPr lang="en-US" dirty="0">
                <a:solidFill>
                  <a:schemeClr val="tx1"/>
                </a:solidFill>
              </a:rPr>
              <a:t>Ahold Delhaize*, Dollar Tree, Inc.*,  </a:t>
            </a:r>
            <a:r>
              <a:rPr lang="en-US" dirty="0" smtClean="0">
                <a:solidFill>
                  <a:schemeClr val="tx1"/>
                </a:solidFill>
              </a:rPr>
              <a:t>                        Grove </a:t>
            </a:r>
            <a:r>
              <a:rPr lang="en-US" dirty="0">
                <a:solidFill>
                  <a:schemeClr val="tx1"/>
                </a:solidFill>
              </a:rPr>
              <a:t>Collaborative*, Target Corporation, Walmart*</a:t>
            </a:r>
          </a:p>
          <a:p>
            <a:pPr>
              <a:spcBef>
                <a:spcPts val="1200"/>
              </a:spcBef>
            </a:pPr>
            <a:r>
              <a:rPr lang="en-US" b="1" dirty="0">
                <a:solidFill>
                  <a:schemeClr val="tx1"/>
                </a:solidFill>
              </a:rPr>
              <a:t>Toys: </a:t>
            </a:r>
            <a:r>
              <a:rPr lang="en-US" dirty="0">
                <a:solidFill>
                  <a:schemeClr val="tx1"/>
                </a:solidFill>
              </a:rPr>
              <a:t>Hasbro, Inc., Radio Flyer</a:t>
            </a:r>
          </a:p>
          <a:p>
            <a:pPr>
              <a:spcBef>
                <a:spcPts val="1200"/>
              </a:spcBef>
            </a:pPr>
            <a:r>
              <a:rPr lang="en-US" b="1" dirty="0">
                <a:solidFill>
                  <a:schemeClr val="tx1"/>
                </a:solidFill>
              </a:rPr>
              <a:t>Anonymous:</a:t>
            </a:r>
            <a:r>
              <a:rPr lang="en-US" dirty="0">
                <a:solidFill>
                  <a:schemeClr val="tx1"/>
                </a:solidFill>
              </a:rPr>
              <a:t> 5 </a:t>
            </a:r>
            <a:r>
              <a:rPr lang="en-US" dirty="0" smtClean="0">
                <a:solidFill>
                  <a:schemeClr val="tx1"/>
                </a:solidFill>
              </a:rPr>
              <a:t>companies</a:t>
            </a:r>
          </a:p>
          <a:p>
            <a:pPr>
              <a:spcBef>
                <a:spcPts val="1200"/>
              </a:spcBef>
            </a:pPr>
            <a:endParaRPr lang="en-US" dirty="0">
              <a:solidFill>
                <a:schemeClr val="tx1"/>
              </a:solidFill>
            </a:endParaRPr>
          </a:p>
        </p:txBody>
      </p:sp>
      <p:sp>
        <p:nvSpPr>
          <p:cNvPr id="4" name="TextBox 3"/>
          <p:cNvSpPr txBox="1"/>
          <p:nvPr/>
        </p:nvSpPr>
        <p:spPr>
          <a:xfrm>
            <a:off x="89452" y="6436951"/>
            <a:ext cx="3997826" cy="369332"/>
          </a:xfrm>
          <a:prstGeom prst="rect">
            <a:avLst/>
          </a:prstGeom>
          <a:noFill/>
        </p:spPr>
        <p:txBody>
          <a:bodyPr wrap="none" rtlCol="0">
            <a:spAutoFit/>
          </a:bodyPr>
          <a:lstStyle/>
          <a:p>
            <a:r>
              <a:rPr lang="en-US" i="1" dirty="0" smtClean="0"/>
              <a:t>* Did not report on full product portfolio</a:t>
            </a:r>
            <a:endParaRPr lang="en-US" i="1" dirty="0"/>
          </a:p>
        </p:txBody>
      </p:sp>
      <p:pic>
        <p:nvPicPr>
          <p:cNvPr id="5" name="Picture 2" descr="C:\Users\Mark Rossi\Box\RootAdmin\Comms\Graphics &amp; Logos\CFP\cfp-logo-tm-transparent-ba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66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4" name="Rectangle 3"/>
          <p:cNvSpPr/>
          <p:nvPr/>
        </p:nvSpPr>
        <p:spPr>
          <a:xfrm>
            <a:off x="734189" y="249874"/>
            <a:ext cx="9542872" cy="638447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CF</a:t>
            </a:r>
            <a:endParaRPr lang="en-US" dirty="0"/>
          </a:p>
        </p:txBody>
      </p:sp>
      <p:pic>
        <p:nvPicPr>
          <p:cNvPr id="5" name="Picture 2" descr="C:\Users\Mark Rossi\Box\RootAdmin\Comms\Graphics &amp; Logos\CFP\cfp-logo-tm-transparent-ba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379" t="60957" r="68118" b="17068"/>
          <a:stretch/>
        </p:blipFill>
        <p:spPr>
          <a:xfrm>
            <a:off x="4332149" y="249875"/>
            <a:ext cx="4244211" cy="388524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1826" t="60957" r="55097" b="12341"/>
          <a:stretch/>
        </p:blipFill>
        <p:spPr>
          <a:xfrm>
            <a:off x="5238228" y="1133796"/>
            <a:ext cx="4110275" cy="472100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44901" t="60957" r="42161" b="12341"/>
          <a:stretch/>
        </p:blipFill>
        <p:spPr>
          <a:xfrm>
            <a:off x="6128503" y="1913345"/>
            <a:ext cx="4066594" cy="472100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7613" t="60957" r="29235" b="18201"/>
          <a:stretch/>
        </p:blipFill>
        <p:spPr>
          <a:xfrm>
            <a:off x="6958478" y="2796663"/>
            <a:ext cx="4134159" cy="3685049"/>
          </a:xfrm>
          <a:prstGeom prst="rect">
            <a:avLst/>
          </a:prstGeom>
        </p:spPr>
      </p:pic>
      <p:sp>
        <p:nvSpPr>
          <p:cNvPr id="12" name="TextBox 11"/>
          <p:cNvSpPr txBox="1"/>
          <p:nvPr/>
        </p:nvSpPr>
        <p:spPr>
          <a:xfrm>
            <a:off x="974466" y="318749"/>
            <a:ext cx="2856231" cy="1446550"/>
          </a:xfrm>
          <a:prstGeom prst="rect">
            <a:avLst/>
          </a:prstGeom>
          <a:noFill/>
        </p:spPr>
        <p:txBody>
          <a:bodyPr wrap="none" rtlCol="0">
            <a:spAutoFit/>
          </a:bodyPr>
          <a:lstStyle/>
          <a:p>
            <a:r>
              <a:rPr lang="en-US" sz="4400" dirty="0" smtClean="0"/>
              <a:t>CFP Survey:</a:t>
            </a:r>
          </a:p>
          <a:p>
            <a:r>
              <a:rPr lang="en-US" sz="4400" dirty="0" smtClean="0"/>
              <a:t>Four Pillars</a:t>
            </a:r>
            <a:endParaRPr lang="en-US" sz="4400" dirty="0"/>
          </a:p>
        </p:txBody>
      </p:sp>
    </p:spTree>
    <p:extLst>
      <p:ext uri="{BB962C8B-B14F-4D97-AF65-F5344CB8AC3E}">
        <p14:creationId xmlns:p14="http://schemas.microsoft.com/office/powerpoint/2010/main" val="225309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564" y="476250"/>
            <a:ext cx="11477002" cy="60007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566" b="13376"/>
          <a:stretch/>
        </p:blipFill>
        <p:spPr>
          <a:xfrm>
            <a:off x="194187" y="476250"/>
            <a:ext cx="12110456" cy="5887692"/>
          </a:xfrm>
          <a:prstGeom prst="rect">
            <a:avLst/>
          </a:prstGeom>
        </p:spPr>
      </p:pic>
      <p:sp>
        <p:nvSpPr>
          <p:cNvPr id="6" name="Isosceles Triangle 5"/>
          <p:cNvSpPr/>
          <p:nvPr/>
        </p:nvSpPr>
        <p:spPr>
          <a:xfrm rot="2478816">
            <a:off x="7264043" y="1292087"/>
            <a:ext cx="5141262" cy="24450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2339448">
            <a:off x="6967215" y="1831184"/>
            <a:ext cx="3625647" cy="1295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714383" y="4103166"/>
            <a:ext cx="1590260" cy="71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58200" y="1252330"/>
            <a:ext cx="3491366" cy="51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8000" y="834855"/>
            <a:ext cx="2017643" cy="56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2461991">
            <a:off x="6359964" y="1152938"/>
            <a:ext cx="1719470" cy="71561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36275" y="1043609"/>
            <a:ext cx="521725" cy="208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2990" y="476250"/>
            <a:ext cx="3624134" cy="523220"/>
          </a:xfrm>
          <a:prstGeom prst="rect">
            <a:avLst/>
          </a:prstGeom>
          <a:noFill/>
        </p:spPr>
        <p:txBody>
          <a:bodyPr wrap="none" rtlCol="0">
            <a:spAutoFit/>
          </a:bodyPr>
          <a:lstStyle/>
          <a:p>
            <a:r>
              <a:rPr lang="en-US" sz="2800" dirty="0" smtClean="0"/>
              <a:t>CFP 2020 Survey Scores</a:t>
            </a:r>
            <a:endParaRPr lang="en-US" sz="2800" dirty="0"/>
          </a:p>
        </p:txBody>
      </p:sp>
      <p:sp>
        <p:nvSpPr>
          <p:cNvPr id="15" name="Rectangle 14"/>
          <p:cNvSpPr/>
          <p:nvPr/>
        </p:nvSpPr>
        <p:spPr>
          <a:xfrm>
            <a:off x="10273078" y="4123044"/>
            <a:ext cx="1611600" cy="496089"/>
          </a:xfrm>
          <a:prstGeom prst="rect">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New</a:t>
            </a:r>
            <a:endParaRPr lang="en-US" sz="2000" dirty="0">
              <a:solidFill>
                <a:schemeClr val="tx1"/>
              </a:solidFill>
            </a:endParaRPr>
          </a:p>
        </p:txBody>
      </p:sp>
      <p:sp>
        <p:nvSpPr>
          <p:cNvPr id="16" name="Rectangle 15"/>
          <p:cNvSpPr/>
          <p:nvPr/>
        </p:nvSpPr>
        <p:spPr>
          <a:xfrm>
            <a:off x="7061021" y="1511977"/>
            <a:ext cx="1814622" cy="496089"/>
          </a:xfrm>
          <a:prstGeom prst="rect">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Front-runners</a:t>
            </a:r>
            <a:endParaRPr lang="en-US" sz="2000" dirty="0">
              <a:solidFill>
                <a:schemeClr val="tx1"/>
              </a:solidFill>
            </a:endParaRPr>
          </a:p>
        </p:txBody>
      </p:sp>
      <p:sp>
        <p:nvSpPr>
          <p:cNvPr id="17" name="Rectangle 16"/>
          <p:cNvSpPr/>
          <p:nvPr/>
        </p:nvSpPr>
        <p:spPr>
          <a:xfrm>
            <a:off x="8730343" y="2929435"/>
            <a:ext cx="1611600" cy="496089"/>
          </a:xfrm>
          <a:prstGeom prst="rect">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Returning</a:t>
            </a:r>
            <a:endParaRPr lang="en-US" sz="3600" dirty="0">
              <a:solidFill>
                <a:schemeClr val="tx1"/>
              </a:solidFill>
            </a:endParaRPr>
          </a:p>
        </p:txBody>
      </p:sp>
    </p:spTree>
    <p:extLst>
      <p:ext uri="{BB962C8B-B14F-4D97-AF65-F5344CB8AC3E}">
        <p14:creationId xmlns:p14="http://schemas.microsoft.com/office/powerpoint/2010/main" val="203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3" name="Rectangle 2"/>
          <p:cNvSpPr/>
          <p:nvPr/>
        </p:nvSpPr>
        <p:spPr>
          <a:xfrm>
            <a:off x="472564" y="476250"/>
            <a:ext cx="11477002" cy="60007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64" y="668802"/>
            <a:ext cx="12103544" cy="6118179"/>
          </a:xfrm>
          <a:prstGeom prst="rect">
            <a:avLst/>
          </a:prstGeom>
        </p:spPr>
      </p:pic>
      <p:sp>
        <p:nvSpPr>
          <p:cNvPr id="5" name="Title 1"/>
          <p:cNvSpPr txBox="1">
            <a:spLocks/>
          </p:cNvSpPr>
          <p:nvPr/>
        </p:nvSpPr>
        <p:spPr>
          <a:xfrm>
            <a:off x="748748" y="675119"/>
            <a:ext cx="4528930" cy="72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New responders</a:t>
            </a:r>
            <a:endParaRPr lang="en-US" b="1"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202" t="45675" r="46838" b="11638"/>
          <a:stretch/>
        </p:blipFill>
        <p:spPr>
          <a:xfrm>
            <a:off x="213908" y="1494689"/>
            <a:ext cx="4270513" cy="5137302"/>
          </a:xfrm>
          <a:prstGeom prst="rect">
            <a:avLst/>
          </a:prstGeom>
          <a:ln w="28575">
            <a:solidFill>
              <a:schemeClr val="accent1">
                <a:lumMod val="50000"/>
              </a:schemeClr>
            </a:solidFill>
          </a:ln>
        </p:spPr>
      </p:pic>
      <p:sp>
        <p:nvSpPr>
          <p:cNvPr id="8" name="Rectangle 7"/>
          <p:cNvSpPr/>
          <p:nvPr/>
        </p:nvSpPr>
        <p:spPr>
          <a:xfrm>
            <a:off x="10316817" y="4403035"/>
            <a:ext cx="1891405" cy="795129"/>
          </a:xfrm>
          <a:prstGeom prst="rect">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32%</a:t>
            </a:r>
            <a:endParaRPr lang="en-US" sz="3600" dirty="0">
              <a:solidFill>
                <a:schemeClr val="tx1"/>
              </a:solidFill>
            </a:endParaRPr>
          </a:p>
        </p:txBody>
      </p:sp>
      <p:pic>
        <p:nvPicPr>
          <p:cNvPr id="9" name="Picture 2" descr="C:\Users\Mark Rossi\Box\RootAdmin\Comms\Graphics &amp; Logos\CFP\cfp-logo-tm-transparent-bac.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6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4" name="Rectangle 3"/>
          <p:cNvSpPr/>
          <p:nvPr/>
        </p:nvSpPr>
        <p:spPr>
          <a:xfrm>
            <a:off x="472564" y="476250"/>
            <a:ext cx="11477002" cy="60007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628" t="6819" r="7611" b="5188"/>
          <a:stretch/>
        </p:blipFill>
        <p:spPr>
          <a:xfrm>
            <a:off x="4144616" y="675119"/>
            <a:ext cx="7669223" cy="5708590"/>
          </a:xfrm>
          <a:prstGeom prst="rect">
            <a:avLst/>
          </a:prstGeom>
        </p:spPr>
      </p:pic>
      <p:sp>
        <p:nvSpPr>
          <p:cNvPr id="5" name="Title 1"/>
          <p:cNvSpPr txBox="1">
            <a:spLocks/>
          </p:cNvSpPr>
          <p:nvPr/>
        </p:nvSpPr>
        <p:spPr>
          <a:xfrm>
            <a:off x="748748" y="675119"/>
            <a:ext cx="4528930" cy="72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Front-runners</a:t>
            </a:r>
            <a:endParaRPr lang="en-US" b="1" dirty="0"/>
          </a:p>
        </p:txBody>
      </p:sp>
      <p:sp>
        <p:nvSpPr>
          <p:cNvPr id="6" name="Content Placeholder 2"/>
          <p:cNvSpPr txBox="1">
            <a:spLocks/>
          </p:cNvSpPr>
          <p:nvPr/>
        </p:nvSpPr>
        <p:spPr>
          <a:xfrm>
            <a:off x="838200" y="1825625"/>
            <a:ext cx="345550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Beautycounter</a:t>
            </a:r>
          </a:p>
          <a:p>
            <a:r>
              <a:rPr lang="en-US" smtClean="0"/>
              <a:t>Herman Miller</a:t>
            </a:r>
          </a:p>
          <a:p>
            <a:r>
              <a:rPr lang="en-US" smtClean="0"/>
              <a:t>HP</a:t>
            </a:r>
          </a:p>
          <a:p>
            <a:r>
              <a:rPr lang="en-US" smtClean="0"/>
              <a:t>Humanscale</a:t>
            </a:r>
          </a:p>
          <a:p>
            <a:r>
              <a:rPr lang="en-US" smtClean="0"/>
              <a:t>Naturepedic</a:t>
            </a:r>
          </a:p>
          <a:p>
            <a:r>
              <a:rPr lang="en-US" smtClean="0"/>
              <a:t>RB</a:t>
            </a:r>
          </a:p>
          <a:p>
            <a:r>
              <a:rPr lang="en-US" smtClean="0"/>
              <a:t>Seventh Generation</a:t>
            </a:r>
          </a:p>
          <a:p>
            <a:endParaRPr lang="en-US" dirty="0"/>
          </a:p>
        </p:txBody>
      </p:sp>
      <p:sp>
        <p:nvSpPr>
          <p:cNvPr id="8" name="Rectangle 7"/>
          <p:cNvSpPr/>
          <p:nvPr/>
        </p:nvSpPr>
        <p:spPr>
          <a:xfrm>
            <a:off x="6400800" y="1403298"/>
            <a:ext cx="993913" cy="4629492"/>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58325" y="1005733"/>
            <a:ext cx="1891405" cy="795129"/>
          </a:xfrm>
          <a:prstGeom prst="rect">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&gt;80%</a:t>
            </a:r>
            <a:endParaRPr lang="en-US" sz="3600" dirty="0">
              <a:solidFill>
                <a:schemeClr val="tx1"/>
              </a:solidFill>
            </a:endParaRPr>
          </a:p>
        </p:txBody>
      </p:sp>
      <p:pic>
        <p:nvPicPr>
          <p:cNvPr id="10" name="Picture 2" descr="C:\Users\Mark Rossi\Box\RootAdmin\Comms\Graphics &amp; Logos\CFP\cfp-logo-tm-transparent-ba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682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4" name="Rectangle 3"/>
          <p:cNvSpPr/>
          <p:nvPr/>
        </p:nvSpPr>
        <p:spPr>
          <a:xfrm>
            <a:off x="472564" y="476250"/>
            <a:ext cx="11477002" cy="60007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628" t="6819" r="7611" b="5188"/>
          <a:stretch/>
        </p:blipFill>
        <p:spPr>
          <a:xfrm>
            <a:off x="4144616" y="675119"/>
            <a:ext cx="7669223" cy="5708590"/>
          </a:xfrm>
          <a:prstGeom prst="rect">
            <a:avLst/>
          </a:prstGeom>
        </p:spPr>
      </p:pic>
      <p:sp>
        <p:nvSpPr>
          <p:cNvPr id="5" name="Title 1"/>
          <p:cNvSpPr txBox="1">
            <a:spLocks/>
          </p:cNvSpPr>
          <p:nvPr/>
        </p:nvSpPr>
        <p:spPr>
          <a:xfrm>
            <a:off x="748748" y="675119"/>
            <a:ext cx="4528930" cy="72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Front-runners</a:t>
            </a:r>
            <a:endParaRPr lang="en-US" b="1" dirty="0"/>
          </a:p>
        </p:txBody>
      </p:sp>
      <p:sp>
        <p:nvSpPr>
          <p:cNvPr id="8" name="Rectangle 7"/>
          <p:cNvSpPr/>
          <p:nvPr/>
        </p:nvSpPr>
        <p:spPr>
          <a:xfrm>
            <a:off x="6400800" y="1403298"/>
            <a:ext cx="993913" cy="4629492"/>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58325" y="1005733"/>
            <a:ext cx="1891405" cy="795129"/>
          </a:xfrm>
          <a:prstGeom prst="rect">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&gt;80%</a:t>
            </a:r>
            <a:endParaRPr lang="en-US" sz="3600" dirty="0">
              <a:solidFill>
                <a:schemeClr val="tx1"/>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2606" t="41107" r="51384" b="43610"/>
          <a:stretch/>
        </p:blipFill>
        <p:spPr>
          <a:xfrm>
            <a:off x="310870" y="1732311"/>
            <a:ext cx="5049521" cy="2711416"/>
          </a:xfrm>
          <a:prstGeom prst="rect">
            <a:avLst/>
          </a:prstGeom>
          <a:ln w="28575">
            <a:solidFill>
              <a:schemeClr val="accent1">
                <a:lumMod val="50000"/>
              </a:schemeClr>
            </a:solidFill>
          </a:ln>
        </p:spPr>
      </p:pic>
      <p:pic>
        <p:nvPicPr>
          <p:cNvPr id="10" name="Picture 2" descr="C:\Users\Mark Rossi\Box\RootAdmin\Comms\Graphics &amp; Logos\CFP\cfp-logo-tm-transparent-bac.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226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7534" b="22612"/>
          <a:stretch/>
        </p:blipFill>
        <p:spPr bwMode="auto">
          <a:xfrm>
            <a:off x="0" y="-41626"/>
            <a:ext cx="12419012" cy="6858000"/>
          </a:xfrm>
          <a:prstGeom prst="rect">
            <a:avLst/>
          </a:prstGeom>
          <a:noFill/>
          <a:ln>
            <a:noFill/>
          </a:ln>
          <a:effectLst>
            <a:glow rad="127000">
              <a:schemeClr val="accent1">
                <a:alpha val="53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Speakers</a:t>
            </a:r>
            <a:endParaRPr lang="en-US" dirty="0"/>
          </a:p>
        </p:txBody>
      </p:sp>
      <p:pic>
        <p:nvPicPr>
          <p:cNvPr id="1026" name="Picture 2" descr="Holly A. Testa"/>
          <p:cNvPicPr>
            <a:picLocks noChangeAspect="1" noChangeArrowheads="1"/>
          </p:cNvPicPr>
          <p:nvPr/>
        </p:nvPicPr>
        <p:blipFill rotWithShape="1">
          <a:blip r:embed="rId5">
            <a:extLst>
              <a:ext uri="{28A0092B-C50C-407E-A947-70E740481C1C}">
                <a14:useLocalDpi xmlns:a14="http://schemas.microsoft.com/office/drawing/2010/main" val="0"/>
              </a:ext>
            </a:extLst>
          </a:blip>
          <a:srcRect l="14695" t="12021" r="17479" b="16675"/>
          <a:stretch/>
        </p:blipFill>
        <p:spPr bwMode="auto">
          <a:xfrm>
            <a:off x="1022611" y="1756258"/>
            <a:ext cx="1600467" cy="16825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34460" y="1723474"/>
            <a:ext cx="3712176" cy="398154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34460" y="2207494"/>
            <a:ext cx="3600794" cy="923330"/>
          </a:xfrm>
          <a:prstGeom prst="rect">
            <a:avLst/>
          </a:prstGeom>
          <a:noFill/>
        </p:spPr>
        <p:txBody>
          <a:bodyPr wrap="none" rtlCol="0">
            <a:spAutoFit/>
          </a:bodyPr>
          <a:lstStyle/>
          <a:p>
            <a:r>
              <a:rPr lang="en-US" dirty="0" smtClean="0"/>
              <a:t>Holly </a:t>
            </a:r>
            <a:r>
              <a:rPr lang="en-US" dirty="0" err="1" smtClean="0"/>
              <a:t>Testa</a:t>
            </a:r>
            <a:endParaRPr lang="en-US" dirty="0" smtClean="0"/>
          </a:p>
          <a:p>
            <a:r>
              <a:rPr lang="en-US" dirty="0" smtClean="0"/>
              <a:t>Director </a:t>
            </a:r>
            <a:r>
              <a:rPr lang="en-US" dirty="0"/>
              <a:t>of Shareowner </a:t>
            </a:r>
            <a:r>
              <a:rPr lang="en-US" dirty="0" smtClean="0"/>
              <a:t>Engagement</a:t>
            </a:r>
          </a:p>
          <a:p>
            <a:r>
              <a:rPr lang="en-US" dirty="0" smtClean="0"/>
              <a:t>First </a:t>
            </a:r>
            <a:r>
              <a:rPr lang="en-US" dirty="0"/>
              <a:t>Affirmative Financial </a:t>
            </a:r>
            <a:r>
              <a:rPr lang="en-US" dirty="0" smtClean="0"/>
              <a:t>Network</a:t>
            </a:r>
            <a:endParaRPr lang="en-US" dirty="0"/>
          </a:p>
        </p:txBody>
      </p:sp>
      <p:pic>
        <p:nvPicPr>
          <p:cNvPr id="1028" name="Picture 4" descr="Jennifer Duran"/>
          <p:cNvPicPr>
            <a:picLocks noChangeAspect="1" noChangeArrowheads="1"/>
          </p:cNvPicPr>
          <p:nvPr/>
        </p:nvPicPr>
        <p:blipFill rotWithShape="1">
          <a:blip r:embed="rId6">
            <a:extLst>
              <a:ext uri="{28A0092B-C50C-407E-A947-70E740481C1C}">
                <a14:useLocalDpi xmlns:a14="http://schemas.microsoft.com/office/drawing/2010/main" val="0"/>
              </a:ext>
            </a:extLst>
          </a:blip>
          <a:srcRect l="4307" t="17571" r="5407" b="27505"/>
          <a:stretch/>
        </p:blipFill>
        <p:spPr bwMode="auto">
          <a:xfrm>
            <a:off x="953114" y="3924120"/>
            <a:ext cx="1678497" cy="1748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2919" y="4369298"/>
            <a:ext cx="3746603" cy="923330"/>
          </a:xfrm>
          <a:prstGeom prst="rect">
            <a:avLst/>
          </a:prstGeom>
          <a:noFill/>
        </p:spPr>
        <p:txBody>
          <a:bodyPr wrap="none" rtlCol="0">
            <a:spAutoFit/>
          </a:bodyPr>
          <a:lstStyle/>
          <a:p>
            <a:r>
              <a:rPr lang="en-US" dirty="0" smtClean="0"/>
              <a:t>Jennifer Duran</a:t>
            </a:r>
          </a:p>
          <a:p>
            <a:r>
              <a:rPr lang="en-US" dirty="0" smtClean="0"/>
              <a:t>Global </a:t>
            </a:r>
            <a:r>
              <a:rPr lang="en-US" dirty="0"/>
              <a:t>Product Sustainability </a:t>
            </a:r>
            <a:r>
              <a:rPr lang="en-US" dirty="0" smtClean="0"/>
              <a:t>Director </a:t>
            </a:r>
          </a:p>
          <a:p>
            <a:r>
              <a:rPr lang="en-US" dirty="0" smtClean="0"/>
              <a:t>RB</a:t>
            </a:r>
            <a:endParaRPr lang="en-US" dirty="0"/>
          </a:p>
        </p:txBody>
      </p:sp>
      <p:pic>
        <p:nvPicPr>
          <p:cNvPr id="1030" name="Picture 6" descr="Cheri Peele"/>
          <p:cNvPicPr>
            <a:picLocks noChangeAspect="1" noChangeArrowheads="1"/>
          </p:cNvPicPr>
          <p:nvPr/>
        </p:nvPicPr>
        <p:blipFill rotWithShape="1">
          <a:blip r:embed="rId7">
            <a:extLst>
              <a:ext uri="{28A0092B-C50C-407E-A947-70E740481C1C}">
                <a14:useLocalDpi xmlns:a14="http://schemas.microsoft.com/office/drawing/2010/main" val="0"/>
              </a:ext>
            </a:extLst>
          </a:blip>
          <a:srcRect l="5572" r="7194" b="14641"/>
          <a:stretch/>
        </p:blipFill>
        <p:spPr bwMode="auto">
          <a:xfrm>
            <a:off x="6538829" y="1690688"/>
            <a:ext cx="1636022" cy="17481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8354637" y="1690688"/>
            <a:ext cx="3712176" cy="398154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78426" y="2207494"/>
            <a:ext cx="2684068" cy="1200329"/>
          </a:xfrm>
          <a:prstGeom prst="rect">
            <a:avLst/>
          </a:prstGeom>
          <a:noFill/>
        </p:spPr>
        <p:txBody>
          <a:bodyPr wrap="none" rtlCol="0">
            <a:spAutoFit/>
          </a:bodyPr>
          <a:lstStyle/>
          <a:p>
            <a:r>
              <a:rPr lang="en-US" dirty="0" smtClean="0"/>
              <a:t>Cheri Peele</a:t>
            </a:r>
          </a:p>
          <a:p>
            <a:r>
              <a:rPr lang="en-US" dirty="0" smtClean="0"/>
              <a:t>Program Manager</a:t>
            </a:r>
          </a:p>
          <a:p>
            <a:r>
              <a:rPr lang="en-US" dirty="0" smtClean="0"/>
              <a:t>Chemical </a:t>
            </a:r>
            <a:r>
              <a:rPr lang="en-US" dirty="0"/>
              <a:t>Footprint </a:t>
            </a:r>
            <a:r>
              <a:rPr lang="en-US" dirty="0" smtClean="0"/>
              <a:t>Project</a:t>
            </a:r>
          </a:p>
          <a:p>
            <a:r>
              <a:rPr lang="en-US" dirty="0" smtClean="0"/>
              <a:t>Clean Production Action</a:t>
            </a:r>
            <a:endParaRPr lang="en-US" dirty="0"/>
          </a:p>
        </p:txBody>
      </p:sp>
      <p:pic>
        <p:nvPicPr>
          <p:cNvPr id="1032" name="Picture 8" descr="Mark S. Ros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4729" y="3956906"/>
            <a:ext cx="1748113" cy="1748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78426" y="4369298"/>
            <a:ext cx="2450799" cy="923330"/>
          </a:xfrm>
          <a:prstGeom prst="rect">
            <a:avLst/>
          </a:prstGeom>
          <a:noFill/>
        </p:spPr>
        <p:txBody>
          <a:bodyPr wrap="none" rtlCol="0">
            <a:spAutoFit/>
          </a:bodyPr>
          <a:lstStyle/>
          <a:p>
            <a:r>
              <a:rPr lang="en-US" dirty="0"/>
              <a:t>Mark </a:t>
            </a:r>
            <a:r>
              <a:rPr lang="en-US" dirty="0" smtClean="0"/>
              <a:t>Rossi</a:t>
            </a:r>
            <a:endParaRPr lang="en-US" dirty="0"/>
          </a:p>
          <a:p>
            <a:r>
              <a:rPr lang="en-US" dirty="0"/>
              <a:t>Executive </a:t>
            </a:r>
            <a:r>
              <a:rPr lang="en-US" dirty="0" smtClean="0"/>
              <a:t>Director</a:t>
            </a:r>
          </a:p>
          <a:p>
            <a:r>
              <a:rPr lang="en-US" dirty="0" smtClean="0"/>
              <a:t>Clean </a:t>
            </a:r>
            <a:r>
              <a:rPr lang="en-US" dirty="0"/>
              <a:t>Production </a:t>
            </a:r>
            <a:r>
              <a:rPr lang="en-US" dirty="0" smtClean="0"/>
              <a:t>Action</a:t>
            </a:r>
            <a:endParaRPr lang="en-US" dirty="0"/>
          </a:p>
        </p:txBody>
      </p:sp>
      <p:pic>
        <p:nvPicPr>
          <p:cNvPr id="15" name="Picture 2" descr="C:\Users\Mark Rossi\Box\RootAdmin\Comms\Graphics &amp; Logos\CFP\cfp-logo-tm-transparent-bac.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63100" y="170025"/>
            <a:ext cx="1206562" cy="15206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Box Sync\RootAdmin\Comms\Graphics &amp; Logos\CPA\CPA_Logo_no_white_background.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723" y="6374637"/>
            <a:ext cx="1827848" cy="44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345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4" name="Rectangle 3"/>
          <p:cNvSpPr/>
          <p:nvPr/>
        </p:nvSpPr>
        <p:spPr>
          <a:xfrm>
            <a:off x="472564" y="476249"/>
            <a:ext cx="11477002" cy="6155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0365" t="4971" r="5838" b="4245"/>
          <a:stretch/>
        </p:blipFill>
        <p:spPr>
          <a:xfrm>
            <a:off x="4084982" y="631676"/>
            <a:ext cx="7864583" cy="5845324"/>
          </a:xfrm>
          <a:prstGeom prst="rect">
            <a:avLst/>
          </a:prstGeom>
        </p:spPr>
      </p:pic>
      <p:sp>
        <p:nvSpPr>
          <p:cNvPr id="5" name="Title 1"/>
          <p:cNvSpPr txBox="1">
            <a:spLocks/>
          </p:cNvSpPr>
          <p:nvPr/>
        </p:nvSpPr>
        <p:spPr>
          <a:xfrm>
            <a:off x="818321" y="631676"/>
            <a:ext cx="4936435" cy="8474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Disclosure Leaders</a:t>
            </a:r>
            <a:endParaRPr lang="en-US" b="1" dirty="0"/>
          </a:p>
        </p:txBody>
      </p:sp>
      <p:sp>
        <p:nvSpPr>
          <p:cNvPr id="6" name="Content Placeholder 2"/>
          <p:cNvSpPr txBox="1">
            <a:spLocks/>
          </p:cNvSpPr>
          <p:nvPr/>
        </p:nvSpPr>
        <p:spPr>
          <a:xfrm>
            <a:off x="818321" y="1659800"/>
            <a:ext cx="3455504"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Beautycounter</a:t>
            </a:r>
            <a:endParaRPr lang="en-US" dirty="0" smtClean="0"/>
          </a:p>
          <a:p>
            <a:r>
              <a:rPr lang="en-US" dirty="0" smtClean="0"/>
              <a:t>BD</a:t>
            </a:r>
          </a:p>
          <a:p>
            <a:r>
              <a:rPr lang="en-US" dirty="0" smtClean="0"/>
              <a:t>GOJO</a:t>
            </a:r>
          </a:p>
          <a:p>
            <a:r>
              <a:rPr lang="en-US" dirty="0" smtClean="0"/>
              <a:t>Herman Miller</a:t>
            </a:r>
          </a:p>
          <a:p>
            <a:r>
              <a:rPr lang="en-US" dirty="0" smtClean="0"/>
              <a:t>HP</a:t>
            </a:r>
          </a:p>
          <a:p>
            <a:r>
              <a:rPr lang="en-US" dirty="0" err="1" smtClean="0"/>
              <a:t>Humanscale</a:t>
            </a:r>
            <a:endParaRPr lang="en-US" dirty="0" smtClean="0"/>
          </a:p>
          <a:p>
            <a:r>
              <a:rPr lang="en-US" dirty="0" err="1" smtClean="0"/>
              <a:t>Naturepedic</a:t>
            </a:r>
            <a:endParaRPr lang="en-US" dirty="0" smtClean="0"/>
          </a:p>
          <a:p>
            <a:r>
              <a:rPr lang="en-US" dirty="0" smtClean="0"/>
              <a:t>Seventh Generation</a:t>
            </a:r>
          </a:p>
          <a:p>
            <a:r>
              <a:rPr lang="en-US" dirty="0" smtClean="0"/>
              <a:t>Walmart</a:t>
            </a:r>
          </a:p>
        </p:txBody>
      </p:sp>
      <p:sp>
        <p:nvSpPr>
          <p:cNvPr id="7" name="Rectangle 6"/>
          <p:cNvSpPr/>
          <p:nvPr/>
        </p:nvSpPr>
        <p:spPr>
          <a:xfrm>
            <a:off x="818321" y="6262659"/>
            <a:ext cx="5987858" cy="369332"/>
          </a:xfrm>
          <a:prstGeom prst="rect">
            <a:avLst/>
          </a:prstGeom>
        </p:spPr>
        <p:txBody>
          <a:bodyPr wrap="none">
            <a:spAutoFit/>
          </a:bodyPr>
          <a:lstStyle/>
          <a:p>
            <a:r>
              <a:rPr lang="en-US" dirty="0"/>
              <a:t>https://www.chemicalfootprint.org/results/disclosure-leaders</a:t>
            </a:r>
          </a:p>
        </p:txBody>
      </p:sp>
      <p:pic>
        <p:nvPicPr>
          <p:cNvPr id="8" name="Picture 2" descr="C:\Users\Mark Rossi\Box\RootAdmin\Comms\Graphics &amp; Logos\CFP\cfp-logo-tm-transparent-bac.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19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904" b="3240"/>
          <a:stretch/>
        </p:blipFill>
        <p:spPr>
          <a:xfrm>
            <a:off x="6566451" y="45387"/>
            <a:ext cx="5478571" cy="6626971"/>
          </a:xfrm>
          <a:prstGeom prst="rect">
            <a:avLst/>
          </a:prstGeom>
        </p:spPr>
      </p:pic>
      <p:sp>
        <p:nvSpPr>
          <p:cNvPr id="4" name="TextBox 3"/>
          <p:cNvSpPr txBox="1"/>
          <p:nvPr/>
        </p:nvSpPr>
        <p:spPr>
          <a:xfrm>
            <a:off x="824948" y="616226"/>
            <a:ext cx="4772525" cy="707886"/>
          </a:xfrm>
          <a:prstGeom prst="rect">
            <a:avLst/>
          </a:prstGeom>
          <a:noFill/>
        </p:spPr>
        <p:txBody>
          <a:bodyPr wrap="none" rtlCol="0">
            <a:spAutoFit/>
          </a:bodyPr>
          <a:lstStyle/>
          <a:p>
            <a:r>
              <a:rPr lang="en-US" sz="4000" dirty="0" smtClean="0"/>
              <a:t>Chemical </a:t>
            </a:r>
            <a:r>
              <a:rPr lang="en-US" sz="4000" dirty="0" err="1" smtClean="0"/>
              <a:t>Footprinting</a:t>
            </a:r>
            <a:endParaRPr lang="en-US" sz="4000" dirty="0"/>
          </a:p>
        </p:txBody>
      </p:sp>
      <p:sp>
        <p:nvSpPr>
          <p:cNvPr id="5" name="TextBox 4"/>
          <p:cNvSpPr txBox="1"/>
          <p:nvPr/>
        </p:nvSpPr>
        <p:spPr>
          <a:xfrm>
            <a:off x="457200" y="1669774"/>
            <a:ext cx="6231835" cy="2492990"/>
          </a:xfrm>
          <a:prstGeom prst="rect">
            <a:avLst/>
          </a:prstGeom>
          <a:solidFill>
            <a:schemeClr val="bg1">
              <a:alpha val="40000"/>
            </a:schemeClr>
          </a:solidFill>
        </p:spPr>
        <p:txBody>
          <a:bodyPr wrap="square" rtlCol="0">
            <a:spAutoFit/>
          </a:bodyPr>
          <a:lstStyle/>
          <a:p>
            <a:r>
              <a:rPr lang="en-US" sz="2800" dirty="0" smtClean="0"/>
              <a:t>Calculate by:</a:t>
            </a:r>
          </a:p>
          <a:p>
            <a:pPr marL="285750" indent="-285750">
              <a:buFontTx/>
              <a:buChar char="-"/>
            </a:pPr>
            <a:r>
              <a:rPr lang="en-US" sz="2800" dirty="0" smtClean="0"/>
              <a:t>Count or mass</a:t>
            </a:r>
          </a:p>
          <a:p>
            <a:pPr marL="285750" indent="-285750">
              <a:buFontTx/>
              <a:buChar char="-"/>
            </a:pPr>
            <a:r>
              <a:rPr lang="en-US" sz="2800" dirty="0" smtClean="0"/>
              <a:t>Short or long reference list</a:t>
            </a:r>
          </a:p>
          <a:p>
            <a:pPr marL="742950" lvl="1" indent="-285750">
              <a:buFontTx/>
              <a:buChar char="-"/>
            </a:pPr>
            <a:r>
              <a:rPr lang="en-US" sz="2400" dirty="0" smtClean="0"/>
              <a:t>European Union Candidate List of Substances of Very High Concern (~200)</a:t>
            </a:r>
          </a:p>
          <a:p>
            <a:pPr marL="742950" lvl="1" indent="-285750">
              <a:buFontTx/>
              <a:buChar char="-"/>
            </a:pPr>
            <a:r>
              <a:rPr lang="en-US" sz="2400" dirty="0" smtClean="0"/>
              <a:t>CFP Chemicals of High Concern (~2,200)</a:t>
            </a:r>
            <a:endParaRPr lang="en-US" sz="2400" dirty="0"/>
          </a:p>
        </p:txBody>
      </p:sp>
    </p:spTree>
    <p:extLst>
      <p:ext uri="{BB962C8B-B14F-4D97-AF65-F5344CB8AC3E}">
        <p14:creationId xmlns:p14="http://schemas.microsoft.com/office/powerpoint/2010/main" val="308879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2" name="Title 1"/>
          <p:cNvSpPr>
            <a:spLocks noGrp="1"/>
          </p:cNvSpPr>
          <p:nvPr>
            <p:ph type="title"/>
          </p:nvPr>
        </p:nvSpPr>
        <p:spPr/>
        <p:txBody>
          <a:bodyPr/>
          <a:lstStyle/>
          <a:p>
            <a:r>
              <a:rPr lang="en-US" dirty="0" smtClean="0"/>
              <a:t>Engage with stakeholders: </a:t>
            </a:r>
            <a:r>
              <a:rPr lang="en-US" dirty="0" smtClean="0"/>
              <a:t>Share </a:t>
            </a:r>
            <a:r>
              <a:rPr lang="en-US" dirty="0" smtClean="0"/>
              <a:t>your journey</a:t>
            </a:r>
            <a:endParaRPr lang="en-US" dirty="0"/>
          </a:p>
        </p:txBody>
      </p:sp>
      <p:sp>
        <p:nvSpPr>
          <p:cNvPr id="3" name="Content Placeholder 2"/>
          <p:cNvSpPr>
            <a:spLocks noGrp="1"/>
          </p:cNvSpPr>
          <p:nvPr>
            <p:ph idx="1"/>
          </p:nvPr>
        </p:nvSpPr>
        <p:spPr>
          <a:solidFill>
            <a:schemeClr val="bg1">
              <a:alpha val="40000"/>
            </a:schemeClr>
          </a:solidFill>
        </p:spPr>
        <p:txBody>
          <a:bodyPr/>
          <a:lstStyle/>
          <a:p>
            <a:pPr marL="0" indent="0" algn="ctr">
              <a:buNone/>
            </a:pPr>
            <a:r>
              <a:rPr lang="en-US" dirty="0" smtClean="0"/>
              <a:t>Customers     Investors     Advocacy groups</a:t>
            </a:r>
          </a:p>
          <a:p>
            <a:endParaRPr lang="en-US" dirty="0"/>
          </a:p>
          <a:p>
            <a:r>
              <a:rPr lang="en-US" dirty="0" smtClean="0"/>
              <a:t>CFP 2021 Survey opens: March/April 2021</a:t>
            </a:r>
          </a:p>
          <a:p>
            <a:r>
              <a:rPr lang="en-US" dirty="0" smtClean="0"/>
              <a:t>CFP 2021 Survey closes: June/July 2021</a:t>
            </a:r>
          </a:p>
          <a:p>
            <a:r>
              <a:rPr lang="en-US" dirty="0" smtClean="0"/>
              <a:t>CFP 2021 Report: Q4 2021/Q1 2022</a:t>
            </a:r>
            <a:endParaRPr lang="en-US" dirty="0"/>
          </a:p>
        </p:txBody>
      </p:sp>
      <p:pic>
        <p:nvPicPr>
          <p:cNvPr id="5" name="Picture 2" descr="C:\Users\Mark Rossi\Box\RootAdmin\Comms\Graphics &amp; Logos\CFP\cfp-logo-tm-transparent-ba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9296" y="0"/>
            <a:ext cx="1048858" cy="132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0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34" b="22612"/>
          <a:stretch/>
        </p:blipFill>
        <p:spPr bwMode="auto">
          <a:xfrm>
            <a:off x="3176" y="-69234"/>
            <a:ext cx="12415779" cy="6856215"/>
          </a:xfrm>
          <a:prstGeom prst="rect">
            <a:avLst/>
          </a:prstGeom>
          <a:solidFill>
            <a:schemeClr val="bg1"/>
          </a:solidFill>
          <a:ln>
            <a:noFill/>
          </a:ln>
          <a:effectLst>
            <a:glow rad="127000">
              <a:schemeClr val="accent1">
                <a:alpha val="53000"/>
              </a:schemeClr>
            </a:glow>
            <a:outerShdw dist="35921" dir="2700000" algn="ctr" rotWithShape="0">
              <a:schemeClr val="bg2"/>
            </a:outerShdw>
          </a:effectLst>
          <a:extLst/>
        </p:spPr>
      </p:pic>
      <p:sp>
        <p:nvSpPr>
          <p:cNvPr id="3" name="Title 2"/>
          <p:cNvSpPr>
            <a:spLocks noGrp="1"/>
          </p:cNvSpPr>
          <p:nvPr>
            <p:ph type="title"/>
          </p:nvPr>
        </p:nvSpPr>
        <p:spPr/>
        <p:txBody>
          <a:bodyPr/>
          <a:lstStyle/>
          <a:p>
            <a:r>
              <a:rPr lang="en-US" dirty="0" smtClean="0"/>
              <a:t>Acknowledgements</a:t>
            </a:r>
            <a:endParaRPr lang="en-US" dirty="0"/>
          </a:p>
        </p:txBody>
      </p:sp>
      <p:sp>
        <p:nvSpPr>
          <p:cNvPr id="4" name="Content Placeholder 3"/>
          <p:cNvSpPr>
            <a:spLocks noGrp="1"/>
          </p:cNvSpPr>
          <p:nvPr>
            <p:ph idx="1"/>
          </p:nvPr>
        </p:nvSpPr>
        <p:spPr>
          <a:xfrm>
            <a:off x="838200" y="1818861"/>
            <a:ext cx="10515600" cy="4358102"/>
          </a:xfrm>
          <a:solidFill>
            <a:schemeClr val="bg1">
              <a:alpha val="40000"/>
            </a:schemeClr>
          </a:solidFill>
        </p:spPr>
        <p:txBody>
          <a:bodyPr>
            <a:normAutofit fontScale="85000" lnSpcReduction="20000"/>
          </a:bodyPr>
          <a:lstStyle/>
          <a:p>
            <a:r>
              <a:rPr lang="en-US" dirty="0" smtClean="0"/>
              <a:t>Sally Edwards</a:t>
            </a:r>
          </a:p>
          <a:p>
            <a:r>
              <a:rPr lang="en-US" dirty="0" smtClean="0"/>
              <a:t>CPA: Olivia </a:t>
            </a:r>
            <a:r>
              <a:rPr lang="en-US" dirty="0" err="1" smtClean="0"/>
              <a:t>LaMarche</a:t>
            </a:r>
            <a:r>
              <a:rPr lang="en-US" dirty="0" smtClean="0"/>
              <a:t>, </a:t>
            </a:r>
            <a:r>
              <a:rPr lang="en-US" dirty="0" smtClean="0"/>
              <a:t>Kayla Williams, </a:t>
            </a:r>
            <a:r>
              <a:rPr lang="en-US" dirty="0" smtClean="0"/>
              <a:t>Ellen Goldberg</a:t>
            </a:r>
          </a:p>
          <a:p>
            <a:r>
              <a:rPr lang="en-US" dirty="0" smtClean="0"/>
              <a:t>Ali McPherson &amp; Investors Environmental Health Network</a:t>
            </a:r>
          </a:p>
          <a:p>
            <a:r>
              <a:rPr lang="en-US" dirty="0" smtClean="0"/>
              <a:t>Mellissa Nguyen &amp; </a:t>
            </a:r>
            <a:r>
              <a:rPr lang="en-US" dirty="0" err="1" smtClean="0"/>
              <a:t>Vizient</a:t>
            </a:r>
            <a:endParaRPr lang="en-US" dirty="0" smtClean="0"/>
          </a:p>
          <a:p>
            <a:r>
              <a:rPr lang="en-US" dirty="0" smtClean="0"/>
              <a:t>Monty Lewis</a:t>
            </a:r>
          </a:p>
          <a:p>
            <a:r>
              <a:rPr lang="en-US" dirty="0" smtClean="0"/>
              <a:t>Evelyn Ritter, Juliet Siebel &amp; </a:t>
            </a:r>
            <a:r>
              <a:rPr lang="en-US" dirty="0" err="1" smtClean="0"/>
              <a:t>Tox</a:t>
            </a:r>
            <a:r>
              <a:rPr lang="en-US" dirty="0" err="1" smtClean="0"/>
              <a:t>not</a:t>
            </a:r>
            <a:r>
              <a:rPr lang="en-US" dirty="0" smtClean="0"/>
              <a:t> staff</a:t>
            </a:r>
            <a:endParaRPr lang="en-US" dirty="0" smtClean="0"/>
          </a:p>
          <a:p>
            <a:r>
              <a:rPr lang="en-US" dirty="0" err="1" smtClean="0"/>
              <a:t>Boma</a:t>
            </a:r>
            <a:r>
              <a:rPr lang="en-US" dirty="0" smtClean="0"/>
              <a:t> Brown-West &amp; </a:t>
            </a:r>
            <a:r>
              <a:rPr lang="en-US" dirty="0" err="1" smtClean="0"/>
              <a:t>BizNGO</a:t>
            </a:r>
            <a:r>
              <a:rPr lang="en-US" dirty="0" smtClean="0"/>
              <a:t> Chemicals Management Work Group</a:t>
            </a:r>
          </a:p>
          <a:p>
            <a:r>
              <a:rPr lang="en-US" dirty="0" smtClean="0"/>
              <a:t>Pure Strategies, WAP Consulting</a:t>
            </a:r>
          </a:p>
          <a:p>
            <a:r>
              <a:rPr lang="en-US" dirty="0" smtClean="0"/>
              <a:t>Western NY Sustainable Business Council</a:t>
            </a:r>
          </a:p>
          <a:p>
            <a:r>
              <a:rPr lang="en-US" dirty="0" smtClean="0"/>
              <a:t>CFP Responders &amp; Signatories</a:t>
            </a:r>
          </a:p>
          <a:p>
            <a:r>
              <a:rPr lang="en-US" dirty="0" smtClean="0"/>
              <a:t>Bree Rodrigues</a:t>
            </a:r>
            <a:endParaRPr lang="en-US" dirty="0" smtClean="0"/>
          </a:p>
          <a:p>
            <a:endParaRPr lang="en-US" dirty="0"/>
          </a:p>
        </p:txBody>
      </p:sp>
      <p:pic>
        <p:nvPicPr>
          <p:cNvPr id="6" name="Picture 2" descr="C:\Users\Mark Rossi\Box\RootAdmin\Comms\Graphics &amp; Logos\CFP\cfp-logo-tm-transparent-ba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404" y="77077"/>
            <a:ext cx="1153312" cy="145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81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FBAA-5923-4F98-9EB7-05A4A668BDBF}"/>
              </a:ext>
            </a:extLst>
          </p:cNvPr>
          <p:cNvSpPr>
            <a:spLocks noGrp="1"/>
          </p:cNvSpPr>
          <p:nvPr>
            <p:ph type="ctrTitle"/>
          </p:nvPr>
        </p:nvSpPr>
        <p:spPr>
          <a:xfrm>
            <a:off x="619124" y="1599117"/>
            <a:ext cx="10953753" cy="2545118"/>
          </a:xfrm>
        </p:spPr>
        <p:txBody>
          <a:bodyPr>
            <a:noAutofit/>
          </a:bodyPr>
          <a:lstStyle/>
          <a:p>
            <a:r>
              <a:rPr lang="en-GB" sz="5800" spc="-100" dirty="0"/>
              <a:t>Introducing RB</a:t>
            </a:r>
            <a:endParaRPr lang="en-GB" sz="4200" spc="-100" dirty="0"/>
          </a:p>
        </p:txBody>
      </p:sp>
      <p:sp>
        <p:nvSpPr>
          <p:cNvPr id="4" name="TextBox 3"/>
          <p:cNvSpPr txBox="1"/>
          <p:nvPr/>
        </p:nvSpPr>
        <p:spPr>
          <a:xfrm>
            <a:off x="737657" y="5839381"/>
            <a:ext cx="43254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00" normalizeH="0" baseline="0" noProof="0" dirty="0">
                <a:ln>
                  <a:noFill/>
                </a:ln>
                <a:solidFill>
                  <a:srgbClr val="FFFFFF"/>
                </a:solidFill>
                <a:effectLst/>
                <a:uLnTx/>
                <a:uFillTx/>
                <a:latin typeface="Kite Display Light"/>
                <a:ea typeface="+mn-ea"/>
                <a:cs typeface="+mn-cs"/>
              </a:rPr>
              <a:t>Jennifer Duran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00" normalizeH="0" baseline="0" noProof="0" dirty="0">
                <a:ln>
                  <a:noFill/>
                </a:ln>
                <a:solidFill>
                  <a:srgbClr val="FFFFFF"/>
                </a:solidFill>
                <a:effectLst/>
                <a:uLnTx/>
                <a:uFillTx/>
                <a:latin typeface="Kite Display Light"/>
                <a:ea typeface="+mn-ea"/>
                <a:cs typeface="+mn-cs"/>
              </a:rPr>
              <a:t>Global Director, Product Sustainability </a:t>
            </a:r>
            <a:endParaRPr kumimoji="0" lang="en-US" sz="1800" b="0" i="0" u="none" strike="noStrike" kern="1200" cap="none" spc="0" normalizeH="0" baseline="0" noProof="0" dirty="0">
              <a:ln>
                <a:noFill/>
              </a:ln>
              <a:solidFill>
                <a:srgbClr val="FFFFFF"/>
              </a:solidFill>
              <a:effectLst/>
              <a:uLnTx/>
              <a:uFillTx/>
              <a:latin typeface="Kite Display Light"/>
              <a:ea typeface="+mn-ea"/>
              <a:cs typeface="+mn-cs"/>
            </a:endParaRPr>
          </a:p>
        </p:txBody>
      </p:sp>
      <p:sp>
        <p:nvSpPr>
          <p:cNvPr id="5" name="TextBox 4"/>
          <p:cNvSpPr txBox="1"/>
          <p:nvPr/>
        </p:nvSpPr>
        <p:spPr>
          <a:xfrm>
            <a:off x="9138511" y="5839381"/>
            <a:ext cx="43254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00" normalizeH="0" baseline="0" noProof="0" dirty="0">
                <a:ln>
                  <a:noFill/>
                </a:ln>
                <a:solidFill>
                  <a:srgbClr val="FFFFFF"/>
                </a:solidFill>
                <a:effectLst/>
                <a:uLnTx/>
                <a:uFillTx/>
                <a:latin typeface="Kite Display Light"/>
                <a:ea typeface="+mn-ea"/>
                <a:cs typeface="+mn-cs"/>
              </a:rPr>
              <a:t>Chemical Footprint Project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00" normalizeH="0" baseline="0" noProof="0" dirty="0">
                <a:ln>
                  <a:noFill/>
                </a:ln>
                <a:solidFill>
                  <a:srgbClr val="FFFFFF"/>
                </a:solidFill>
                <a:effectLst/>
                <a:uLnTx/>
                <a:uFillTx/>
                <a:latin typeface="Kite Display Light"/>
                <a:ea typeface="+mn-ea"/>
                <a:cs typeface="+mn-cs"/>
              </a:rPr>
              <a:t>11 February 2021</a:t>
            </a:r>
            <a:endParaRPr kumimoji="0" lang="en-US" sz="1800" b="0" i="0" u="none" strike="noStrike" kern="1200" cap="none" spc="0" normalizeH="0" baseline="0" noProof="0" dirty="0">
              <a:ln>
                <a:noFill/>
              </a:ln>
              <a:solidFill>
                <a:srgbClr val="FFFFFF"/>
              </a:solidFill>
              <a:effectLst/>
              <a:uLnTx/>
              <a:uFillTx/>
              <a:latin typeface="Kite Display Light"/>
              <a:ea typeface="+mn-ea"/>
              <a:cs typeface="+mn-cs"/>
            </a:endParaRPr>
          </a:p>
        </p:txBody>
      </p:sp>
    </p:spTree>
    <p:extLst>
      <p:ext uri="{BB962C8B-B14F-4D97-AF65-F5344CB8AC3E}">
        <p14:creationId xmlns:p14="http://schemas.microsoft.com/office/powerpoint/2010/main" val="40252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629F-72A1-4CB3-B96F-C819EDE09390}"/>
              </a:ext>
            </a:extLst>
          </p:cNvPr>
          <p:cNvSpPr>
            <a:spLocks noGrp="1"/>
          </p:cNvSpPr>
          <p:nvPr>
            <p:ph type="title"/>
          </p:nvPr>
        </p:nvSpPr>
        <p:spPr/>
        <p:txBody>
          <a:bodyPr/>
          <a:lstStyle/>
          <a:p>
            <a:r>
              <a:rPr lang="en-GB" dirty="0"/>
              <a:t>At a glance</a:t>
            </a:r>
          </a:p>
        </p:txBody>
      </p:sp>
      <p:sp>
        <p:nvSpPr>
          <p:cNvPr id="4" name="Footer Placeholder 3">
            <a:extLst>
              <a:ext uri="{FF2B5EF4-FFF2-40B4-BE49-F238E27FC236}">
                <a16:creationId xmlns:a16="http://schemas.microsoft.com/office/drawing/2014/main" id="{1CDE54B7-E720-4125-B6F9-B58AC96CC42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89737240-2841-4E02-947B-962D1D6550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5">
            <a:extLst>
              <a:ext uri="{FF2B5EF4-FFF2-40B4-BE49-F238E27FC236}">
                <a16:creationId xmlns:a16="http://schemas.microsoft.com/office/drawing/2014/main" id="{409C60A7-3A46-4E03-A6F2-F7CD9DDD3737}"/>
              </a:ext>
            </a:extLst>
          </p:cNvPr>
          <p:cNvSpPr>
            <a:spLocks noGrp="1"/>
          </p:cNvSpPr>
          <p:nvPr>
            <p:ph type="body" idx="13"/>
          </p:nvPr>
        </p:nvSpPr>
        <p:spPr/>
        <p:txBody>
          <a:bodyPr/>
          <a:lstStyle/>
          <a:p>
            <a:r>
              <a:rPr lang="en-GB" dirty="0"/>
              <a:t>RB in numbers</a:t>
            </a:r>
          </a:p>
        </p:txBody>
      </p:sp>
      <p:sp>
        <p:nvSpPr>
          <p:cNvPr id="163" name="TextBox 162">
            <a:extLst>
              <a:ext uri="{FF2B5EF4-FFF2-40B4-BE49-F238E27FC236}">
                <a16:creationId xmlns:a16="http://schemas.microsoft.com/office/drawing/2014/main" id="{F45866DD-DC87-4AA7-A3EA-A308362957A0}"/>
              </a:ext>
            </a:extLst>
          </p:cNvPr>
          <p:cNvSpPr txBox="1"/>
          <p:nvPr/>
        </p:nvSpPr>
        <p:spPr>
          <a:xfrm>
            <a:off x="3408277" y="2757954"/>
            <a:ext cx="2272992" cy="3402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ite Display Light"/>
                <a:ea typeface="+mn-ea"/>
                <a:cs typeface="+mn-cs"/>
              </a:rPr>
              <a:t>heritage </a:t>
            </a:r>
          </a:p>
        </p:txBody>
      </p:sp>
      <p:sp>
        <p:nvSpPr>
          <p:cNvPr id="164" name="TextBox 163">
            <a:extLst>
              <a:ext uri="{FF2B5EF4-FFF2-40B4-BE49-F238E27FC236}">
                <a16:creationId xmlns:a16="http://schemas.microsoft.com/office/drawing/2014/main" id="{12E2443D-3111-4B46-A8B7-E6CB649DDAB2}"/>
              </a:ext>
            </a:extLst>
          </p:cNvPr>
          <p:cNvSpPr txBox="1"/>
          <p:nvPr/>
        </p:nvSpPr>
        <p:spPr>
          <a:xfrm>
            <a:off x="574041" y="2035929"/>
            <a:ext cx="2611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42,000+</a:t>
            </a:r>
            <a:endParaRPr kumimoji="0" lang="en-GB" sz="4000" b="0" i="0" u="none" strike="noStrike" kern="1200" cap="none" spc="0" normalizeH="0" baseline="0" noProof="0" dirty="0">
              <a:ln>
                <a:noFill/>
              </a:ln>
              <a:solidFill>
                <a:srgbClr val="EA3492"/>
              </a:solidFill>
              <a:effectLst/>
              <a:uLnTx/>
              <a:uFillTx/>
              <a:latin typeface="Kite Display"/>
              <a:ea typeface="+mn-ea"/>
              <a:cs typeface="+mn-cs"/>
            </a:endParaRPr>
          </a:p>
        </p:txBody>
      </p:sp>
      <p:sp>
        <p:nvSpPr>
          <p:cNvPr id="165" name="TextBox 164">
            <a:extLst>
              <a:ext uri="{FF2B5EF4-FFF2-40B4-BE49-F238E27FC236}">
                <a16:creationId xmlns:a16="http://schemas.microsoft.com/office/drawing/2014/main" id="{37DBE890-0471-4E6C-AD9B-0A1E880295F4}"/>
              </a:ext>
            </a:extLst>
          </p:cNvPr>
          <p:cNvSpPr txBox="1"/>
          <p:nvPr/>
        </p:nvSpPr>
        <p:spPr>
          <a:xfrm>
            <a:off x="574041" y="2757954"/>
            <a:ext cx="2353536" cy="3402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ite Display Light"/>
                <a:ea typeface="+mn-ea"/>
                <a:cs typeface="+mn-cs"/>
              </a:rPr>
              <a:t>employees</a:t>
            </a:r>
            <a:endParaRPr kumimoji="0" lang="en-GB" sz="1400" b="1"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166" name="TextBox 165">
            <a:extLst>
              <a:ext uri="{FF2B5EF4-FFF2-40B4-BE49-F238E27FC236}">
                <a16:creationId xmlns:a16="http://schemas.microsoft.com/office/drawing/2014/main" id="{5F12D434-3B2B-4003-8A6F-4F1E52AC74D2}"/>
              </a:ext>
            </a:extLst>
          </p:cNvPr>
          <p:cNvSpPr txBox="1"/>
          <p:nvPr/>
        </p:nvSpPr>
        <p:spPr>
          <a:xfrm>
            <a:off x="574041" y="3903562"/>
            <a:ext cx="26375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£12.8bn</a:t>
            </a:r>
            <a:endParaRPr kumimoji="0" lang="en-GB" sz="4000" b="0" i="0" u="none" strike="noStrike" kern="1200" cap="none" spc="0" normalizeH="0" baseline="0" noProof="0" dirty="0">
              <a:ln>
                <a:noFill/>
              </a:ln>
              <a:solidFill>
                <a:srgbClr val="EA3492"/>
              </a:solidFill>
              <a:effectLst/>
              <a:uLnTx/>
              <a:uFillTx/>
              <a:latin typeface="Kite Display"/>
              <a:ea typeface="+mn-ea"/>
              <a:cs typeface="+mn-cs"/>
            </a:endParaRPr>
          </a:p>
        </p:txBody>
      </p:sp>
      <p:sp>
        <p:nvSpPr>
          <p:cNvPr id="167" name="TextBox 166">
            <a:extLst>
              <a:ext uri="{FF2B5EF4-FFF2-40B4-BE49-F238E27FC236}">
                <a16:creationId xmlns:a16="http://schemas.microsoft.com/office/drawing/2014/main" id="{7D6D5FDE-0594-4C5A-A117-663725C9A3E9}"/>
              </a:ext>
            </a:extLst>
          </p:cNvPr>
          <p:cNvSpPr txBox="1"/>
          <p:nvPr/>
        </p:nvSpPr>
        <p:spPr>
          <a:xfrm>
            <a:off x="574041" y="4633844"/>
            <a:ext cx="25770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Kite Display Light"/>
                <a:ea typeface="+mn-ea"/>
                <a:cs typeface="+mn-cs"/>
              </a:rPr>
              <a:t>Net Revenue in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Kite Display Light"/>
                <a:ea typeface="+mn-ea"/>
                <a:cs typeface="+mn-cs"/>
              </a:rPr>
              <a:t>+0.8% LFL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Kite Display Light"/>
                <a:ea typeface="+mn-ea"/>
                <a:cs typeface="+mn-cs"/>
              </a:rPr>
              <a:t>Reported growth +2%</a:t>
            </a:r>
          </a:p>
        </p:txBody>
      </p:sp>
      <p:sp>
        <p:nvSpPr>
          <p:cNvPr id="171" name="TextBox 170">
            <a:extLst>
              <a:ext uri="{FF2B5EF4-FFF2-40B4-BE49-F238E27FC236}">
                <a16:creationId xmlns:a16="http://schemas.microsoft.com/office/drawing/2014/main" id="{9888702F-2F66-45FF-A428-ABE6E08FF14D}"/>
              </a:ext>
            </a:extLst>
          </p:cNvPr>
          <p:cNvSpPr txBox="1"/>
          <p:nvPr/>
        </p:nvSpPr>
        <p:spPr>
          <a:xfrm>
            <a:off x="6186840" y="1773236"/>
            <a:ext cx="468398" cy="8839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3</a:t>
            </a:r>
          </a:p>
        </p:txBody>
      </p:sp>
      <p:sp>
        <p:nvSpPr>
          <p:cNvPr id="172" name="TextBox 171">
            <a:extLst>
              <a:ext uri="{FF2B5EF4-FFF2-40B4-BE49-F238E27FC236}">
                <a16:creationId xmlns:a16="http://schemas.microsoft.com/office/drawing/2014/main" id="{441FFDB5-69EF-45CC-8246-F6FB1C8EDAF4}"/>
              </a:ext>
            </a:extLst>
          </p:cNvPr>
          <p:cNvSpPr txBox="1"/>
          <p:nvPr/>
        </p:nvSpPr>
        <p:spPr>
          <a:xfrm>
            <a:off x="6186840" y="2495261"/>
            <a:ext cx="2272993" cy="384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ite Display Light"/>
                <a:ea typeface="+mn-ea"/>
                <a:cs typeface="+mn-cs"/>
              </a:rPr>
              <a:t>business units</a:t>
            </a:r>
          </a:p>
        </p:txBody>
      </p:sp>
      <p:sp>
        <p:nvSpPr>
          <p:cNvPr id="175" name="TextBox 174">
            <a:extLst>
              <a:ext uri="{FF2B5EF4-FFF2-40B4-BE49-F238E27FC236}">
                <a16:creationId xmlns:a16="http://schemas.microsoft.com/office/drawing/2014/main" id="{D678C3E3-8D08-430C-902A-94BE6D1CABAE}"/>
              </a:ext>
            </a:extLst>
          </p:cNvPr>
          <p:cNvSpPr txBox="1"/>
          <p:nvPr/>
        </p:nvSpPr>
        <p:spPr>
          <a:xfrm>
            <a:off x="8994756" y="1773236"/>
            <a:ext cx="1478290" cy="8839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20m+</a:t>
            </a:r>
          </a:p>
        </p:txBody>
      </p:sp>
      <p:sp>
        <p:nvSpPr>
          <p:cNvPr id="176" name="Rectangle 175">
            <a:extLst>
              <a:ext uri="{FF2B5EF4-FFF2-40B4-BE49-F238E27FC236}">
                <a16:creationId xmlns:a16="http://schemas.microsoft.com/office/drawing/2014/main" id="{0CE88794-2CED-487B-8410-5854FAD90B8A}"/>
              </a:ext>
            </a:extLst>
          </p:cNvPr>
          <p:cNvSpPr/>
          <p:nvPr/>
        </p:nvSpPr>
        <p:spPr>
          <a:xfrm>
            <a:off x="8994755" y="2495261"/>
            <a:ext cx="2272993" cy="3843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ite Display Light"/>
                <a:ea typeface="+mn-ea"/>
                <a:cs typeface="+mn-cs"/>
              </a:rPr>
              <a:t>products sold daily</a:t>
            </a:r>
          </a:p>
        </p:txBody>
      </p:sp>
      <p:sp>
        <p:nvSpPr>
          <p:cNvPr id="177" name="TextBox 176">
            <a:extLst>
              <a:ext uri="{FF2B5EF4-FFF2-40B4-BE49-F238E27FC236}">
                <a16:creationId xmlns:a16="http://schemas.microsoft.com/office/drawing/2014/main" id="{4FE165BD-F7EA-42A0-98A9-4CFFBE74C6D8}"/>
              </a:ext>
            </a:extLst>
          </p:cNvPr>
          <p:cNvSpPr txBox="1"/>
          <p:nvPr/>
        </p:nvSpPr>
        <p:spPr>
          <a:xfrm>
            <a:off x="6310780" y="3903562"/>
            <a:ext cx="11512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42%</a:t>
            </a:r>
            <a:endParaRPr kumimoji="0" lang="en-GB" sz="3600" b="0" i="0" u="none" strike="noStrike" kern="1200" cap="none" spc="0" normalizeH="0" baseline="0" noProof="0" dirty="0">
              <a:ln>
                <a:noFill/>
              </a:ln>
              <a:solidFill>
                <a:srgbClr val="EA3492"/>
              </a:solidFill>
              <a:effectLst/>
              <a:uLnTx/>
              <a:uFillTx/>
              <a:latin typeface="Kite Display"/>
              <a:ea typeface="+mn-ea"/>
              <a:cs typeface="+mn-cs"/>
            </a:endParaRPr>
          </a:p>
        </p:txBody>
      </p:sp>
      <p:sp>
        <p:nvSpPr>
          <p:cNvPr id="178" name="Rectangle 177">
            <a:extLst>
              <a:ext uri="{FF2B5EF4-FFF2-40B4-BE49-F238E27FC236}">
                <a16:creationId xmlns:a16="http://schemas.microsoft.com/office/drawing/2014/main" id="{3ABF77B8-A426-41B2-9C53-412FFEEBD4B0}"/>
              </a:ext>
            </a:extLst>
          </p:cNvPr>
          <p:cNvSpPr/>
          <p:nvPr/>
        </p:nvSpPr>
        <p:spPr>
          <a:xfrm>
            <a:off x="6310780" y="4609567"/>
            <a:ext cx="259780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0" normalizeH="0" baseline="0" noProof="0" dirty="0">
                <a:ln>
                  <a:noFill/>
                </a:ln>
                <a:solidFill>
                  <a:srgbClr val="000000"/>
                </a:solidFill>
                <a:effectLst/>
                <a:uLnTx/>
                <a:uFillTx/>
                <a:latin typeface="Kite Display Light"/>
                <a:ea typeface="+mn-ea"/>
                <a:cs typeface="+mn-cs"/>
              </a:rPr>
              <a:t>reduction since 2012 in Greenhouse gas emissions per unit of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10" normalizeH="0" baseline="0" noProof="0" dirty="0">
              <a:ln>
                <a:noFill/>
              </a:ln>
              <a:solidFill>
                <a:srgbClr val="000000"/>
              </a:solidFill>
              <a:effectLst/>
              <a:uLnTx/>
              <a:uFillTx/>
              <a:latin typeface="Kite Display Light"/>
              <a:ea typeface="+mn-ea"/>
              <a:cs typeface="+mn-cs"/>
            </a:endParaRPr>
          </a:p>
        </p:txBody>
      </p:sp>
      <p:sp>
        <p:nvSpPr>
          <p:cNvPr id="179" name="Rectangle 178">
            <a:extLst>
              <a:ext uri="{FF2B5EF4-FFF2-40B4-BE49-F238E27FC236}">
                <a16:creationId xmlns:a16="http://schemas.microsoft.com/office/drawing/2014/main" id="{5DE3015C-2ED6-4978-97D5-1627AAAAFC51}"/>
              </a:ext>
            </a:extLst>
          </p:cNvPr>
          <p:cNvSpPr/>
          <p:nvPr/>
        </p:nvSpPr>
        <p:spPr>
          <a:xfrm>
            <a:off x="3476544" y="4609570"/>
            <a:ext cx="2770658" cy="653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dirty="0">
                <a:ln>
                  <a:noFill/>
                </a:ln>
                <a:solidFill>
                  <a:srgbClr val="000000"/>
                </a:solidFill>
                <a:effectLst/>
                <a:uLnTx/>
                <a:uFillTx/>
                <a:latin typeface="Kite Display Light"/>
                <a:ea typeface="+mn-ea"/>
                <a:cs typeface="+mn-cs"/>
              </a:rPr>
              <a:t>consecutive years as a member of the FTSE4Good Index</a:t>
            </a:r>
            <a:endParaRPr kumimoji="0" lang="en-GB" sz="1400" b="1" i="0" u="none" strike="noStrike" kern="1200" cap="none" spc="-10" normalizeH="0" baseline="0" noProof="0" dirty="0">
              <a:ln>
                <a:noFill/>
              </a:ln>
              <a:solidFill>
                <a:srgbClr val="000000"/>
              </a:solidFill>
              <a:effectLst/>
              <a:uLnTx/>
              <a:uFillTx/>
              <a:latin typeface="Kite Display Light"/>
              <a:ea typeface="+mn-ea"/>
              <a:cs typeface="+mn-cs"/>
            </a:endParaRPr>
          </a:p>
        </p:txBody>
      </p:sp>
      <p:sp>
        <p:nvSpPr>
          <p:cNvPr id="180" name="TextBox 179">
            <a:extLst>
              <a:ext uri="{FF2B5EF4-FFF2-40B4-BE49-F238E27FC236}">
                <a16:creationId xmlns:a16="http://schemas.microsoft.com/office/drawing/2014/main" id="{771CB318-CEAC-4A53-8860-7372E5B27D25}"/>
              </a:ext>
            </a:extLst>
          </p:cNvPr>
          <p:cNvSpPr txBox="1"/>
          <p:nvPr/>
        </p:nvSpPr>
        <p:spPr>
          <a:xfrm>
            <a:off x="3476544" y="3903564"/>
            <a:ext cx="6527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16</a:t>
            </a:r>
            <a:endParaRPr kumimoji="0" lang="en-GB" sz="4000" b="0" i="0" u="none" strike="noStrike" kern="1200" cap="none" spc="0" normalizeH="0" baseline="0" noProof="0" dirty="0">
              <a:ln>
                <a:noFill/>
              </a:ln>
              <a:solidFill>
                <a:srgbClr val="EA3492"/>
              </a:solidFill>
              <a:effectLst/>
              <a:uLnTx/>
              <a:uFillTx/>
              <a:latin typeface="Kite Display"/>
              <a:ea typeface="+mn-ea"/>
              <a:cs typeface="+mn-cs"/>
            </a:endParaRPr>
          </a:p>
        </p:txBody>
      </p:sp>
      <p:cxnSp>
        <p:nvCxnSpPr>
          <p:cNvPr id="193" name="Straight Connector 192">
            <a:extLst>
              <a:ext uri="{FF2B5EF4-FFF2-40B4-BE49-F238E27FC236}">
                <a16:creationId xmlns:a16="http://schemas.microsoft.com/office/drawing/2014/main" id="{5EEB600E-D864-4D04-9DBD-7677046A3285}"/>
              </a:ext>
            </a:extLst>
          </p:cNvPr>
          <p:cNvCxnSpPr/>
          <p:nvPr/>
        </p:nvCxnSpPr>
        <p:spPr>
          <a:xfrm>
            <a:off x="574041" y="2043618"/>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77CD581-28FA-46A5-A1FB-86B1DBE38C87}"/>
              </a:ext>
            </a:extLst>
          </p:cNvPr>
          <p:cNvCxnSpPr>
            <a:cxnSpLocks/>
          </p:cNvCxnSpPr>
          <p:nvPr/>
        </p:nvCxnSpPr>
        <p:spPr>
          <a:xfrm>
            <a:off x="6264883" y="1780925"/>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FCF7971-53D4-4F18-8CD8-5A6985604CC3}"/>
              </a:ext>
            </a:extLst>
          </p:cNvPr>
          <p:cNvCxnSpPr>
            <a:cxnSpLocks/>
          </p:cNvCxnSpPr>
          <p:nvPr/>
        </p:nvCxnSpPr>
        <p:spPr>
          <a:xfrm>
            <a:off x="9082885" y="1780926"/>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C409194E-3499-479E-9F0B-3B2BE4512686}"/>
              </a:ext>
            </a:extLst>
          </p:cNvPr>
          <p:cNvCxnSpPr/>
          <p:nvPr/>
        </p:nvCxnSpPr>
        <p:spPr>
          <a:xfrm>
            <a:off x="574041" y="3864414"/>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5B2F2C0D-21E0-4163-963D-BDE8557A4803}"/>
              </a:ext>
            </a:extLst>
          </p:cNvPr>
          <p:cNvCxnSpPr>
            <a:cxnSpLocks/>
          </p:cNvCxnSpPr>
          <p:nvPr/>
        </p:nvCxnSpPr>
        <p:spPr>
          <a:xfrm>
            <a:off x="6376457" y="3864412"/>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FF3C55B-F1D6-4F0A-AE4F-425E5C9D96C5}"/>
              </a:ext>
            </a:extLst>
          </p:cNvPr>
          <p:cNvCxnSpPr/>
          <p:nvPr/>
        </p:nvCxnSpPr>
        <p:spPr>
          <a:xfrm>
            <a:off x="3561136" y="3864412"/>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994755" y="3859432"/>
            <a:ext cx="1067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60</a:t>
            </a:r>
          </a:p>
        </p:txBody>
      </p:sp>
      <p:cxnSp>
        <p:nvCxnSpPr>
          <p:cNvPr id="28" name="Straight Connector 27"/>
          <p:cNvCxnSpPr/>
          <p:nvPr/>
        </p:nvCxnSpPr>
        <p:spPr>
          <a:xfrm>
            <a:off x="9112828" y="3868279"/>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3"/>
          <a:srcRect l="37716" t="35128" r="9712" b="17308"/>
          <a:stretch/>
        </p:blipFill>
        <p:spPr>
          <a:xfrm>
            <a:off x="5419985" y="235929"/>
            <a:ext cx="6866170" cy="3494306"/>
          </a:xfrm>
          <a:prstGeom prst="rect">
            <a:avLst/>
          </a:prstGeom>
        </p:spPr>
      </p:pic>
      <p:sp>
        <p:nvSpPr>
          <p:cNvPr id="29" name="TextBox 28"/>
          <p:cNvSpPr txBox="1"/>
          <p:nvPr/>
        </p:nvSpPr>
        <p:spPr>
          <a:xfrm>
            <a:off x="9021226" y="4440361"/>
            <a:ext cx="23535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ite Display Light"/>
                <a:ea typeface="+mn-ea"/>
                <a:cs typeface="+mn-cs"/>
              </a:rPr>
              <a:t>countries across six continents</a:t>
            </a:r>
          </a:p>
        </p:txBody>
      </p:sp>
      <p:sp>
        <p:nvSpPr>
          <p:cNvPr id="162" name="TextBox 161">
            <a:extLst>
              <a:ext uri="{FF2B5EF4-FFF2-40B4-BE49-F238E27FC236}">
                <a16:creationId xmlns:a16="http://schemas.microsoft.com/office/drawing/2014/main" id="{AA1510E9-C703-4B18-A6C4-B6EE31A9267E}"/>
              </a:ext>
            </a:extLst>
          </p:cNvPr>
          <p:cNvSpPr txBox="1"/>
          <p:nvPr/>
        </p:nvSpPr>
        <p:spPr>
          <a:xfrm>
            <a:off x="3408277" y="2035929"/>
            <a:ext cx="2394502" cy="8839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3492"/>
                </a:solidFill>
                <a:effectLst/>
                <a:uLnTx/>
                <a:uFillTx/>
                <a:latin typeface="Kite Display"/>
                <a:ea typeface="+mn-ea"/>
                <a:cs typeface="+mn-cs"/>
              </a:rPr>
              <a:t>200+</a:t>
            </a:r>
            <a:r>
              <a:rPr kumimoji="0" lang="en-US" sz="3600" b="0" i="0" u="none" strike="noStrike" kern="1200" cap="none" spc="0" normalizeH="0" baseline="0" noProof="0" dirty="0">
                <a:ln>
                  <a:noFill/>
                </a:ln>
                <a:solidFill>
                  <a:srgbClr val="EA3492"/>
                </a:solidFill>
                <a:effectLst/>
                <a:uLnTx/>
                <a:uFillTx/>
                <a:latin typeface="Kite Display"/>
                <a:ea typeface="+mn-ea"/>
                <a:cs typeface="+mn-cs"/>
              </a:rPr>
              <a:t> year</a:t>
            </a:r>
            <a:endParaRPr kumimoji="0" lang="en-GB" sz="3600" b="0" i="0" u="none" strike="noStrike" kern="1200" cap="none" spc="0" normalizeH="0" baseline="0" noProof="0" dirty="0">
              <a:ln>
                <a:noFill/>
              </a:ln>
              <a:solidFill>
                <a:srgbClr val="EA3492"/>
              </a:solidFill>
              <a:effectLst/>
              <a:uLnTx/>
              <a:uFillTx/>
              <a:latin typeface="Kite Display"/>
              <a:ea typeface="+mn-ea"/>
              <a:cs typeface="+mn-cs"/>
            </a:endParaRPr>
          </a:p>
        </p:txBody>
      </p:sp>
      <p:cxnSp>
        <p:nvCxnSpPr>
          <p:cNvPr id="192" name="Straight Connector 191">
            <a:extLst>
              <a:ext uri="{FF2B5EF4-FFF2-40B4-BE49-F238E27FC236}">
                <a16:creationId xmlns:a16="http://schemas.microsoft.com/office/drawing/2014/main" id="{F2FAA666-D42D-45B5-BC9F-8C41EC1549A4}"/>
              </a:ext>
            </a:extLst>
          </p:cNvPr>
          <p:cNvCxnSpPr/>
          <p:nvPr/>
        </p:nvCxnSpPr>
        <p:spPr>
          <a:xfrm>
            <a:off x="3477509" y="2043618"/>
            <a:ext cx="24852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3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F6C7BD-61B6-468F-AA89-2CC26759A788}"/>
              </a:ext>
            </a:extLst>
          </p:cNvPr>
          <p:cNvSpPr>
            <a:spLocks noGrp="1"/>
          </p:cNvSpPr>
          <p:nvPr>
            <p:ph type="title"/>
          </p:nvPr>
        </p:nvSpPr>
        <p:spPr>
          <a:xfrm>
            <a:off x="623888" y="411012"/>
            <a:ext cx="10944225" cy="590550"/>
          </a:xfrm>
        </p:spPr>
        <p:txBody>
          <a:bodyPr/>
          <a:lstStyle/>
          <a:p>
            <a:r>
              <a:rPr lang="en-GB" dirty="0"/>
              <a:t>Organised for growth</a:t>
            </a:r>
            <a:br>
              <a:rPr lang="en-GB" dirty="0"/>
            </a:br>
            <a:r>
              <a:rPr lang="en-GB" sz="2400" dirty="0">
                <a:latin typeface="+mn-lt"/>
              </a:rPr>
              <a:t>3 category-focused global business units</a:t>
            </a:r>
            <a:endParaRPr lang="en-GB" dirty="0">
              <a:latin typeface="+mn-lt"/>
            </a:endParaRPr>
          </a:p>
        </p:txBody>
      </p:sp>
      <p:sp>
        <p:nvSpPr>
          <p:cNvPr id="4" name="Footer Placeholder 3">
            <a:extLst>
              <a:ext uri="{FF2B5EF4-FFF2-40B4-BE49-F238E27FC236}">
                <a16:creationId xmlns:a16="http://schemas.microsoft.com/office/drawing/2014/main" id="{B288883C-FC34-4A52-B795-B03784EFB16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7695F710-874D-4787-BE61-FF38C93EA6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0" name="object 67">
            <a:extLst>
              <a:ext uri="{FF2B5EF4-FFF2-40B4-BE49-F238E27FC236}">
                <a16:creationId xmlns:a16="http://schemas.microsoft.com/office/drawing/2014/main" id="{F825CE16-B2AF-4F40-9765-AFE55608E5BD}"/>
              </a:ext>
            </a:extLst>
          </p:cNvPr>
          <p:cNvSpPr txBox="1"/>
          <p:nvPr/>
        </p:nvSpPr>
        <p:spPr>
          <a:xfrm>
            <a:off x="814331" y="1313472"/>
            <a:ext cx="2064705" cy="46937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3002" b="0" i="0" u="none" strike="noStrike" kern="1200" cap="none" spc="-33" normalizeH="0" baseline="0" noProof="0" dirty="0">
                <a:ln>
                  <a:noFill/>
                </a:ln>
                <a:solidFill>
                  <a:srgbClr val="92C849"/>
                </a:solidFill>
                <a:effectLst/>
                <a:uLnTx/>
                <a:uFillTx/>
                <a:latin typeface="Kite Display"/>
                <a:ea typeface="+mn-ea"/>
                <a:cs typeface="Kite Display"/>
              </a:rPr>
              <a:t>Hygiene</a:t>
            </a:r>
          </a:p>
        </p:txBody>
      </p:sp>
      <p:sp>
        <p:nvSpPr>
          <p:cNvPr id="71" name="object 69">
            <a:extLst>
              <a:ext uri="{FF2B5EF4-FFF2-40B4-BE49-F238E27FC236}">
                <a16:creationId xmlns:a16="http://schemas.microsoft.com/office/drawing/2014/main" id="{06398A65-DA55-4DB6-93EE-D5279E890334}"/>
              </a:ext>
            </a:extLst>
          </p:cNvPr>
          <p:cNvSpPr txBox="1"/>
          <p:nvPr/>
        </p:nvSpPr>
        <p:spPr>
          <a:xfrm>
            <a:off x="4459986" y="1313472"/>
            <a:ext cx="1434366" cy="46937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3002" b="0" i="0" u="none" strike="noStrike" kern="1200" cap="none" spc="-3" normalizeH="0" baseline="0" noProof="0" dirty="0">
                <a:ln>
                  <a:noFill/>
                </a:ln>
                <a:solidFill>
                  <a:srgbClr val="00B9F1"/>
                </a:solidFill>
                <a:effectLst/>
                <a:uLnTx/>
                <a:uFillTx/>
                <a:latin typeface="Kite Display"/>
                <a:ea typeface="+mn-ea"/>
                <a:cs typeface="Kite Display"/>
              </a:rPr>
              <a:t>Health</a:t>
            </a:r>
          </a:p>
        </p:txBody>
      </p:sp>
      <p:sp>
        <p:nvSpPr>
          <p:cNvPr id="72" name="object 72">
            <a:extLst>
              <a:ext uri="{FF2B5EF4-FFF2-40B4-BE49-F238E27FC236}">
                <a16:creationId xmlns:a16="http://schemas.microsoft.com/office/drawing/2014/main" id="{B6016729-8DE2-4A5B-81B5-1E2610FFB48F}"/>
              </a:ext>
            </a:extLst>
          </p:cNvPr>
          <p:cNvSpPr txBox="1"/>
          <p:nvPr/>
        </p:nvSpPr>
        <p:spPr>
          <a:xfrm>
            <a:off x="8168763" y="1313472"/>
            <a:ext cx="1550270" cy="46937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sz="3002" b="0" i="0" u="none" strike="noStrike" kern="1200" cap="none" spc="-3" normalizeH="0" baseline="0" noProof="0" dirty="0">
                <a:ln>
                  <a:noFill/>
                </a:ln>
                <a:solidFill>
                  <a:srgbClr val="5A186B"/>
                </a:solidFill>
                <a:effectLst/>
                <a:uLnTx/>
                <a:uFillTx/>
                <a:latin typeface="Kite Display"/>
                <a:ea typeface="+mn-ea"/>
                <a:cs typeface="Kite Display"/>
              </a:rPr>
              <a:t>Nutriti</a:t>
            </a:r>
            <a:r>
              <a:rPr kumimoji="0" sz="3002" b="0" i="0" u="none" strike="noStrike" kern="1200" cap="none" spc="-33" normalizeH="0" baseline="0" noProof="0" dirty="0">
                <a:ln>
                  <a:noFill/>
                </a:ln>
                <a:solidFill>
                  <a:srgbClr val="5A186B"/>
                </a:solidFill>
                <a:effectLst/>
                <a:uLnTx/>
                <a:uFillTx/>
                <a:latin typeface="Kite Display"/>
                <a:ea typeface="+mn-ea"/>
                <a:cs typeface="Kite Display"/>
              </a:rPr>
              <a:t>o</a:t>
            </a:r>
            <a:r>
              <a:rPr kumimoji="0" sz="3002" b="0" i="0" u="none" strike="noStrike" kern="1200" cap="none" spc="-3" normalizeH="0" baseline="0" noProof="0" dirty="0">
                <a:ln>
                  <a:noFill/>
                </a:ln>
                <a:solidFill>
                  <a:srgbClr val="5A186B"/>
                </a:solidFill>
                <a:effectLst/>
                <a:uLnTx/>
                <a:uFillTx/>
                <a:latin typeface="Kite Display"/>
                <a:ea typeface="+mn-ea"/>
                <a:cs typeface="Kite Display"/>
              </a:rPr>
              <a:t>n</a:t>
            </a:r>
            <a:endParaRPr kumimoji="0" sz="3002" b="0" i="0" u="none" strike="noStrike" kern="1200" cap="none" spc="0" normalizeH="0" baseline="0" noProof="0" dirty="0">
              <a:ln>
                <a:noFill/>
              </a:ln>
              <a:solidFill>
                <a:srgbClr val="000000"/>
              </a:solidFill>
              <a:effectLst/>
              <a:uLnTx/>
              <a:uFillTx/>
              <a:latin typeface="Kite Display"/>
              <a:ea typeface="+mn-ea"/>
              <a:cs typeface="Kite Display"/>
            </a:endParaRPr>
          </a:p>
        </p:txBody>
      </p:sp>
      <p:cxnSp>
        <p:nvCxnSpPr>
          <p:cNvPr id="73" name="Straight Connector 72">
            <a:extLst>
              <a:ext uri="{FF2B5EF4-FFF2-40B4-BE49-F238E27FC236}">
                <a16:creationId xmlns:a16="http://schemas.microsoft.com/office/drawing/2014/main" id="{16A7FDD4-0D58-4E9D-8535-C86D0BF4B575}"/>
              </a:ext>
            </a:extLst>
          </p:cNvPr>
          <p:cNvCxnSpPr>
            <a:cxnSpLocks/>
          </p:cNvCxnSpPr>
          <p:nvPr/>
        </p:nvCxnSpPr>
        <p:spPr>
          <a:xfrm>
            <a:off x="623888" y="1392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1F2EE62-B027-4078-9824-00EB7A07EBA1}"/>
              </a:ext>
            </a:extLst>
          </p:cNvPr>
          <p:cNvCxnSpPr>
            <a:cxnSpLocks/>
          </p:cNvCxnSpPr>
          <p:nvPr/>
        </p:nvCxnSpPr>
        <p:spPr>
          <a:xfrm>
            <a:off x="7954328" y="1392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DB26D1-F28E-4ACE-A3F6-248EFD4D24BA}"/>
              </a:ext>
            </a:extLst>
          </p:cNvPr>
          <p:cNvCxnSpPr>
            <a:cxnSpLocks/>
          </p:cNvCxnSpPr>
          <p:nvPr/>
        </p:nvCxnSpPr>
        <p:spPr>
          <a:xfrm>
            <a:off x="4249103" y="1392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45CC725-3B1E-42E2-9F68-0176C58112DE}"/>
              </a:ext>
            </a:extLst>
          </p:cNvPr>
          <p:cNvCxnSpPr>
            <a:cxnSpLocks/>
          </p:cNvCxnSpPr>
          <p:nvPr/>
        </p:nvCxnSpPr>
        <p:spPr>
          <a:xfrm>
            <a:off x="11568113" y="1392238"/>
            <a:ext cx="0" cy="4392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9F45ECEA-6D8E-4095-AD64-A78FDDBD8075}"/>
              </a:ext>
            </a:extLst>
          </p:cNvPr>
          <p:cNvSpPr/>
          <p:nvPr/>
        </p:nvSpPr>
        <p:spPr>
          <a:xfrm>
            <a:off x="4471414" y="1978902"/>
            <a:ext cx="3471480" cy="13295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3" normalizeH="0" baseline="0" noProof="0" dirty="0">
                <a:ln>
                  <a:noFill/>
                </a:ln>
                <a:solidFill>
                  <a:srgbClr val="000000"/>
                </a:solidFill>
                <a:effectLst/>
                <a:uLnTx/>
                <a:uFillTx/>
                <a:latin typeface="Kite Display Light"/>
                <a:ea typeface="+mn-ea"/>
                <a:cs typeface="Arial"/>
              </a:rPr>
              <a:t>A healthier world powered by self-care, hygiene, sexual wellbeing and wellness</a:t>
            </a:r>
          </a:p>
        </p:txBody>
      </p:sp>
      <p:sp>
        <p:nvSpPr>
          <p:cNvPr id="78" name="Rectangle 77">
            <a:extLst>
              <a:ext uri="{FF2B5EF4-FFF2-40B4-BE49-F238E27FC236}">
                <a16:creationId xmlns:a16="http://schemas.microsoft.com/office/drawing/2014/main" id="{340456D8-8994-4BA7-AC76-4D4B806E6ED8}"/>
              </a:ext>
            </a:extLst>
          </p:cNvPr>
          <p:cNvSpPr/>
          <p:nvPr/>
        </p:nvSpPr>
        <p:spPr>
          <a:xfrm>
            <a:off x="825761" y="1978902"/>
            <a:ext cx="3173487" cy="997196"/>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3" normalizeH="0" baseline="0" noProof="0" dirty="0">
                <a:ln>
                  <a:noFill/>
                </a:ln>
                <a:solidFill>
                  <a:srgbClr val="000000"/>
                </a:solidFill>
                <a:effectLst/>
                <a:uLnTx/>
                <a:uFillTx/>
                <a:latin typeface="Kite Display Light"/>
                <a:ea typeface="+mn-ea"/>
                <a:cs typeface="Arial"/>
              </a:rPr>
              <a:t>For a pest, </a:t>
            </a:r>
            <a:r>
              <a:rPr kumimoji="0" lang="en-US" sz="2400" b="0" i="0" u="none" strike="noStrike" kern="1200" cap="none" spc="3" normalizeH="0" baseline="0" noProof="0" dirty="0" err="1">
                <a:ln>
                  <a:noFill/>
                </a:ln>
                <a:solidFill>
                  <a:srgbClr val="000000"/>
                </a:solidFill>
                <a:effectLst/>
                <a:uLnTx/>
                <a:uFillTx/>
                <a:latin typeface="Kite Display Light"/>
                <a:ea typeface="+mn-ea"/>
                <a:cs typeface="Arial"/>
              </a:rPr>
              <a:t>odour</a:t>
            </a:r>
            <a:r>
              <a:rPr kumimoji="0" lang="en-US" sz="2400" b="0" i="0" u="none" strike="noStrike" kern="1200" cap="none" spc="3" normalizeH="0" baseline="0" noProof="0" dirty="0">
                <a:ln>
                  <a:noFill/>
                </a:ln>
                <a:solidFill>
                  <a:srgbClr val="000000"/>
                </a:solidFill>
                <a:effectLst/>
                <a:uLnTx/>
                <a:uFillTx/>
                <a:latin typeface="Kite Display Light"/>
                <a:ea typeface="+mn-ea"/>
                <a:cs typeface="Arial"/>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3" normalizeH="0" baseline="0" noProof="0" dirty="0">
                <a:ln>
                  <a:noFill/>
                </a:ln>
                <a:solidFill>
                  <a:srgbClr val="000000"/>
                </a:solidFill>
                <a:effectLst/>
                <a:uLnTx/>
                <a:uFillTx/>
                <a:latin typeface="Kite Display Light"/>
                <a:ea typeface="+mn-ea"/>
                <a:cs typeface="Arial"/>
              </a:rPr>
              <a:t>germ and dirt-free world</a:t>
            </a:r>
          </a:p>
        </p:txBody>
      </p:sp>
      <p:sp>
        <p:nvSpPr>
          <p:cNvPr id="79" name="Rectangle 78">
            <a:extLst>
              <a:ext uri="{FF2B5EF4-FFF2-40B4-BE49-F238E27FC236}">
                <a16:creationId xmlns:a16="http://schemas.microsoft.com/office/drawing/2014/main" id="{DAAAC785-0FB0-421A-8A90-60E05B10F4EE}"/>
              </a:ext>
            </a:extLst>
          </p:cNvPr>
          <p:cNvSpPr/>
          <p:nvPr/>
        </p:nvSpPr>
        <p:spPr>
          <a:xfrm>
            <a:off x="8180192" y="1978902"/>
            <a:ext cx="3173487" cy="664797"/>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0" i="0" u="none" strike="noStrike" kern="1200" cap="none" spc="3" normalizeH="0" baseline="0" noProof="0" dirty="0">
                <a:ln>
                  <a:noFill/>
                </a:ln>
                <a:solidFill>
                  <a:srgbClr val="000000"/>
                </a:solidFill>
                <a:effectLst/>
                <a:uLnTx/>
                <a:uFillTx/>
                <a:latin typeface="Kite Display Light"/>
                <a:ea typeface="+mn-ea"/>
                <a:cs typeface="Arial"/>
              </a:rPr>
              <a:t>Nutrition for every stage of life</a:t>
            </a:r>
            <a:endParaRPr kumimoji="0" lang="en-US" sz="2400" b="0" i="0" u="none" strike="noStrike" kern="1200" cap="none" spc="3" normalizeH="0" baseline="0" noProof="0" dirty="0">
              <a:ln>
                <a:noFill/>
              </a:ln>
              <a:solidFill>
                <a:srgbClr val="000000"/>
              </a:solidFill>
              <a:effectLst/>
              <a:uLnTx/>
              <a:uFillTx/>
              <a:latin typeface="Kite Display Light"/>
              <a:ea typeface="+mn-ea"/>
              <a:cs typeface="Arial"/>
            </a:endParaRPr>
          </a:p>
        </p:txBody>
      </p:sp>
      <p:sp>
        <p:nvSpPr>
          <p:cNvPr id="80" name="object 76">
            <a:extLst>
              <a:ext uri="{FF2B5EF4-FFF2-40B4-BE49-F238E27FC236}">
                <a16:creationId xmlns:a16="http://schemas.microsoft.com/office/drawing/2014/main" id="{5687AC75-15DF-4603-A52E-02D456FA4C46}"/>
              </a:ext>
            </a:extLst>
          </p:cNvPr>
          <p:cNvSpPr/>
          <p:nvPr/>
        </p:nvSpPr>
        <p:spPr>
          <a:xfrm>
            <a:off x="730644" y="4132150"/>
            <a:ext cx="965593" cy="817387"/>
          </a:xfrm>
          <a:prstGeom prst="rect">
            <a:avLst/>
          </a:prstGeom>
          <a:blipFill>
            <a:blip r:embed="rId2" cstate="print"/>
            <a:stretch>
              <a:fillRect b="-156662"/>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1" name="object 67">
            <a:extLst>
              <a:ext uri="{FF2B5EF4-FFF2-40B4-BE49-F238E27FC236}">
                <a16:creationId xmlns:a16="http://schemas.microsoft.com/office/drawing/2014/main" id="{6F467C94-9B1C-4FC2-8A3E-C180C0AD644E}"/>
              </a:ext>
            </a:extLst>
          </p:cNvPr>
          <p:cNvSpPr/>
          <p:nvPr/>
        </p:nvSpPr>
        <p:spPr>
          <a:xfrm>
            <a:off x="8092631" y="3495139"/>
            <a:ext cx="1006540" cy="685264"/>
          </a:xfrm>
          <a:prstGeom prst="rect">
            <a:avLst/>
          </a:prstGeom>
          <a:blipFill>
            <a:blip r:embed="rId3" cstate="print"/>
            <a:stretch>
              <a:fillRect r="-145020" b="-264914"/>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2" name="object 67">
            <a:extLst>
              <a:ext uri="{FF2B5EF4-FFF2-40B4-BE49-F238E27FC236}">
                <a16:creationId xmlns:a16="http://schemas.microsoft.com/office/drawing/2014/main" id="{00B407E3-E2F9-4ECD-BFBF-626840F4598D}"/>
              </a:ext>
            </a:extLst>
          </p:cNvPr>
          <p:cNvSpPr/>
          <p:nvPr/>
        </p:nvSpPr>
        <p:spPr>
          <a:xfrm>
            <a:off x="4359408" y="3545364"/>
            <a:ext cx="1097980" cy="527059"/>
          </a:xfrm>
          <a:prstGeom prst="rect">
            <a:avLst/>
          </a:prstGeom>
          <a:blipFill>
            <a:blip r:embed="rId3" cstate="print"/>
            <a:stretch>
              <a:fillRect t="-135162" r="-95114" b="-176972"/>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3" name="object 68">
            <a:extLst>
              <a:ext uri="{FF2B5EF4-FFF2-40B4-BE49-F238E27FC236}">
                <a16:creationId xmlns:a16="http://schemas.microsoft.com/office/drawing/2014/main" id="{EF52043A-C5C8-41DD-A1DC-2481EEBD8788}"/>
              </a:ext>
            </a:extLst>
          </p:cNvPr>
          <p:cNvSpPr/>
          <p:nvPr/>
        </p:nvSpPr>
        <p:spPr>
          <a:xfrm>
            <a:off x="6576791" y="4254727"/>
            <a:ext cx="1077884" cy="528632"/>
          </a:xfrm>
          <a:prstGeom prst="rect">
            <a:avLst/>
          </a:prstGeom>
          <a:blipFill>
            <a:blip r:embed="rId4" cstate="print"/>
            <a:stretch>
              <a:fillRect l="-121270"/>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4" name="object 69">
            <a:extLst>
              <a:ext uri="{FF2B5EF4-FFF2-40B4-BE49-F238E27FC236}">
                <a16:creationId xmlns:a16="http://schemas.microsoft.com/office/drawing/2014/main" id="{DFA56E35-569A-4D8A-873D-08CD3BDAD2FD}"/>
              </a:ext>
            </a:extLst>
          </p:cNvPr>
          <p:cNvSpPr/>
          <p:nvPr/>
        </p:nvSpPr>
        <p:spPr>
          <a:xfrm>
            <a:off x="6498298" y="3528527"/>
            <a:ext cx="1097989" cy="56073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5" name="object 70">
            <a:extLst>
              <a:ext uri="{FF2B5EF4-FFF2-40B4-BE49-F238E27FC236}">
                <a16:creationId xmlns:a16="http://schemas.microsoft.com/office/drawing/2014/main" id="{E38445B4-B8DF-4956-9CAF-C415D9434EC2}"/>
              </a:ext>
            </a:extLst>
          </p:cNvPr>
          <p:cNvSpPr/>
          <p:nvPr/>
        </p:nvSpPr>
        <p:spPr>
          <a:xfrm>
            <a:off x="5512318" y="4238677"/>
            <a:ext cx="996345" cy="560733"/>
          </a:xfrm>
          <a:prstGeom prst="rect">
            <a:avLst/>
          </a:prstGeom>
          <a:blipFill>
            <a:blip r:embed="rId6" cstate="print"/>
            <a:stretch>
              <a:fillRect l="-10201"/>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6" name="object 67">
            <a:extLst>
              <a:ext uri="{FF2B5EF4-FFF2-40B4-BE49-F238E27FC236}">
                <a16:creationId xmlns:a16="http://schemas.microsoft.com/office/drawing/2014/main" id="{583E8975-B486-43A4-92D4-DB2B37EDF51B}"/>
              </a:ext>
            </a:extLst>
          </p:cNvPr>
          <p:cNvSpPr/>
          <p:nvPr/>
        </p:nvSpPr>
        <p:spPr>
          <a:xfrm>
            <a:off x="4359408" y="4084881"/>
            <a:ext cx="1097981" cy="868325"/>
          </a:xfrm>
          <a:prstGeom prst="rect">
            <a:avLst/>
          </a:prstGeom>
          <a:blipFill>
            <a:blip r:embed="rId3" cstate="print"/>
            <a:stretch>
              <a:fillRect t="-150158" r="-95114"/>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87" name="object 76">
            <a:extLst>
              <a:ext uri="{FF2B5EF4-FFF2-40B4-BE49-F238E27FC236}">
                <a16:creationId xmlns:a16="http://schemas.microsoft.com/office/drawing/2014/main" id="{0B320615-0577-49DA-8B37-259DFB857A80}"/>
              </a:ext>
            </a:extLst>
          </p:cNvPr>
          <p:cNvSpPr/>
          <p:nvPr/>
        </p:nvSpPr>
        <p:spPr>
          <a:xfrm>
            <a:off x="3041488" y="4127816"/>
            <a:ext cx="965593" cy="919567"/>
          </a:xfrm>
          <a:prstGeom prst="rect">
            <a:avLst/>
          </a:prstGeom>
          <a:blipFill>
            <a:blip r:embed="rId2" cstate="print"/>
            <a:stretch>
              <a:fillRect t="-110237" b="-17906"/>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90" name="object 67">
            <a:extLst>
              <a:ext uri="{FF2B5EF4-FFF2-40B4-BE49-F238E27FC236}">
                <a16:creationId xmlns:a16="http://schemas.microsoft.com/office/drawing/2014/main" id="{094FABEC-42FF-4002-8E2E-ED2CA135E526}"/>
              </a:ext>
            </a:extLst>
          </p:cNvPr>
          <p:cNvSpPr/>
          <p:nvPr/>
        </p:nvSpPr>
        <p:spPr>
          <a:xfrm>
            <a:off x="5461500" y="3545364"/>
            <a:ext cx="1097981" cy="527059"/>
          </a:xfrm>
          <a:prstGeom prst="rect">
            <a:avLst/>
          </a:prstGeom>
          <a:blipFill>
            <a:blip r:embed="rId3" cstate="print"/>
            <a:stretch>
              <a:fillRect l="-95114" t="-135162" b="-176972"/>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pic>
        <p:nvPicPr>
          <p:cNvPr id="91" name="Picture 90" descr="A picture containing drawing&#10;&#10;Description automatically generated">
            <a:extLst>
              <a:ext uri="{FF2B5EF4-FFF2-40B4-BE49-F238E27FC236}">
                <a16:creationId xmlns:a16="http://schemas.microsoft.com/office/drawing/2014/main" id="{99FA7666-02F4-451E-8BE7-7610BC28E823}"/>
              </a:ext>
            </a:extLst>
          </p:cNvPr>
          <p:cNvPicPr>
            <a:picLocks noChangeAspect="1"/>
          </p:cNvPicPr>
          <p:nvPr/>
        </p:nvPicPr>
        <p:blipFill>
          <a:blip r:embed="rId7"/>
          <a:stretch>
            <a:fillRect/>
          </a:stretch>
        </p:blipFill>
        <p:spPr>
          <a:xfrm>
            <a:off x="4465770" y="5096010"/>
            <a:ext cx="859756" cy="455458"/>
          </a:xfrm>
          <a:prstGeom prst="rect">
            <a:avLst/>
          </a:prstGeom>
        </p:spPr>
      </p:pic>
      <p:sp>
        <p:nvSpPr>
          <p:cNvPr id="92" name="object 67">
            <a:extLst>
              <a:ext uri="{FF2B5EF4-FFF2-40B4-BE49-F238E27FC236}">
                <a16:creationId xmlns:a16="http://schemas.microsoft.com/office/drawing/2014/main" id="{4E71BD07-1BAC-40F2-9C0A-6A781FBCFB60}"/>
              </a:ext>
            </a:extLst>
          </p:cNvPr>
          <p:cNvSpPr/>
          <p:nvPr/>
        </p:nvSpPr>
        <p:spPr>
          <a:xfrm>
            <a:off x="9251523" y="3495139"/>
            <a:ext cx="1030824" cy="685264"/>
          </a:xfrm>
          <a:prstGeom prst="rect">
            <a:avLst/>
          </a:prstGeom>
          <a:blipFill>
            <a:blip r:embed="rId3" cstate="print"/>
            <a:stretch>
              <a:fillRect l="-118447" r="-20803" b="-264914"/>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Kite Display Light"/>
              <a:ea typeface="+mn-ea"/>
              <a:cs typeface="+mn-cs"/>
            </a:endParaRPr>
          </a:p>
        </p:txBody>
      </p:sp>
      <p:pic>
        <p:nvPicPr>
          <p:cNvPr id="93" name="Picture 92">
            <a:extLst>
              <a:ext uri="{FF2B5EF4-FFF2-40B4-BE49-F238E27FC236}">
                <a16:creationId xmlns:a16="http://schemas.microsoft.com/office/drawing/2014/main" id="{0D745A8F-1C92-43EA-9F13-C233E0A8CA12}"/>
              </a:ext>
            </a:extLst>
          </p:cNvPr>
          <p:cNvPicPr>
            <a:picLocks noChangeAspect="1"/>
          </p:cNvPicPr>
          <p:nvPr/>
        </p:nvPicPr>
        <p:blipFill>
          <a:blip r:embed="rId8"/>
          <a:stretch>
            <a:fillRect/>
          </a:stretch>
        </p:blipFill>
        <p:spPr>
          <a:xfrm>
            <a:off x="888507" y="3521144"/>
            <a:ext cx="745822" cy="525142"/>
          </a:xfrm>
          <a:prstGeom prst="rect">
            <a:avLst/>
          </a:prstGeom>
        </p:spPr>
      </p:pic>
      <p:pic>
        <p:nvPicPr>
          <p:cNvPr id="94" name="Picture 93">
            <a:extLst>
              <a:ext uri="{FF2B5EF4-FFF2-40B4-BE49-F238E27FC236}">
                <a16:creationId xmlns:a16="http://schemas.microsoft.com/office/drawing/2014/main" id="{4B5F99C3-8786-4F44-BDDB-1C0C4ACF456E}"/>
              </a:ext>
            </a:extLst>
          </p:cNvPr>
          <p:cNvPicPr>
            <a:picLocks noChangeAspect="1"/>
          </p:cNvPicPr>
          <p:nvPr/>
        </p:nvPicPr>
        <p:blipFill>
          <a:blip r:embed="rId9"/>
          <a:stretch>
            <a:fillRect/>
          </a:stretch>
        </p:blipFill>
        <p:spPr>
          <a:xfrm>
            <a:off x="8487916" y="4439008"/>
            <a:ext cx="880063" cy="317586"/>
          </a:xfrm>
          <a:prstGeom prst="rect">
            <a:avLst/>
          </a:prstGeom>
        </p:spPr>
      </p:pic>
      <p:pic>
        <p:nvPicPr>
          <p:cNvPr id="95" name="Picture 94">
            <a:extLst>
              <a:ext uri="{FF2B5EF4-FFF2-40B4-BE49-F238E27FC236}">
                <a16:creationId xmlns:a16="http://schemas.microsoft.com/office/drawing/2014/main" id="{E4070E40-5FA8-41B9-AEFF-0B6753C26522}"/>
              </a:ext>
            </a:extLst>
          </p:cNvPr>
          <p:cNvPicPr>
            <a:picLocks noChangeAspect="1"/>
          </p:cNvPicPr>
          <p:nvPr/>
        </p:nvPicPr>
        <p:blipFill>
          <a:blip r:embed="rId10"/>
          <a:stretch>
            <a:fillRect/>
          </a:stretch>
        </p:blipFill>
        <p:spPr>
          <a:xfrm>
            <a:off x="5618175" y="4961696"/>
            <a:ext cx="662226" cy="647874"/>
          </a:xfrm>
          <a:prstGeom prst="rect">
            <a:avLst/>
          </a:prstGeom>
        </p:spPr>
      </p:pic>
      <p:pic>
        <p:nvPicPr>
          <p:cNvPr id="7" name="Picture 6">
            <a:extLst>
              <a:ext uri="{FF2B5EF4-FFF2-40B4-BE49-F238E27FC236}">
                <a16:creationId xmlns:a16="http://schemas.microsoft.com/office/drawing/2014/main" id="{EFDCF1B6-5394-41B0-BE3C-4750A97EDAEF}"/>
              </a:ext>
            </a:extLst>
          </p:cNvPr>
          <p:cNvPicPr>
            <a:picLocks noChangeAspect="1"/>
          </p:cNvPicPr>
          <p:nvPr/>
        </p:nvPicPr>
        <p:blipFill>
          <a:blip r:embed="rId11">
            <a:grayscl/>
          </a:blip>
          <a:stretch>
            <a:fillRect/>
          </a:stretch>
        </p:blipFill>
        <p:spPr>
          <a:xfrm>
            <a:off x="9884843" y="4391469"/>
            <a:ext cx="897599" cy="365125"/>
          </a:xfrm>
          <a:prstGeom prst="rect">
            <a:avLst/>
          </a:prstGeom>
        </p:spPr>
      </p:pic>
      <p:grpSp>
        <p:nvGrpSpPr>
          <p:cNvPr id="8" name="Graphic 2">
            <a:extLst>
              <a:ext uri="{FF2B5EF4-FFF2-40B4-BE49-F238E27FC236}">
                <a16:creationId xmlns:a16="http://schemas.microsoft.com/office/drawing/2014/main" id="{1982CC71-91C9-4E39-9C37-BB82D74CF9AF}"/>
              </a:ext>
            </a:extLst>
          </p:cNvPr>
          <p:cNvGrpSpPr/>
          <p:nvPr/>
        </p:nvGrpSpPr>
        <p:grpSpPr>
          <a:xfrm>
            <a:off x="10508868" y="3507938"/>
            <a:ext cx="832723" cy="632677"/>
            <a:chOff x="9834571" y="3574760"/>
            <a:chExt cx="3286125" cy="2428875"/>
          </a:xfrm>
        </p:grpSpPr>
        <p:sp>
          <p:nvSpPr>
            <p:cNvPr id="10" name="Freeform: Shape 9">
              <a:extLst>
                <a:ext uri="{FF2B5EF4-FFF2-40B4-BE49-F238E27FC236}">
                  <a16:creationId xmlns:a16="http://schemas.microsoft.com/office/drawing/2014/main" id="{F53BDB2C-70B5-4942-91F9-7995DCE31333}"/>
                </a:ext>
              </a:extLst>
            </p:cNvPr>
            <p:cNvSpPr/>
            <p:nvPr/>
          </p:nvSpPr>
          <p:spPr>
            <a:xfrm>
              <a:off x="9833608" y="3966237"/>
              <a:ext cx="3009900" cy="2038350"/>
            </a:xfrm>
            <a:custGeom>
              <a:avLst/>
              <a:gdLst>
                <a:gd name="connsiteX0" fmla="*/ 621040 w 3009900"/>
                <a:gd name="connsiteY0" fmla="*/ 0 h 2038350"/>
                <a:gd name="connsiteX1" fmla="*/ 390535 w 3009900"/>
                <a:gd name="connsiteY1" fmla="*/ 282893 h 2038350"/>
                <a:gd name="connsiteX2" fmla="*/ 198130 w 3009900"/>
                <a:gd name="connsiteY2" fmla="*/ 757238 h 2038350"/>
                <a:gd name="connsiteX3" fmla="*/ 178128 w 3009900"/>
                <a:gd name="connsiteY3" fmla="*/ 1060133 h 2038350"/>
                <a:gd name="connsiteX4" fmla="*/ 210513 w 3009900"/>
                <a:gd name="connsiteY4" fmla="*/ 1227773 h 2038350"/>
                <a:gd name="connsiteX5" fmla="*/ 1910726 w 3009900"/>
                <a:gd name="connsiteY5" fmla="*/ 1877378 h 2038350"/>
                <a:gd name="connsiteX6" fmla="*/ 3013720 w 3009900"/>
                <a:gd name="connsiteY6" fmla="*/ 927735 h 2038350"/>
                <a:gd name="connsiteX7" fmla="*/ 2428886 w 3009900"/>
                <a:gd name="connsiteY7" fmla="*/ 1733550 h 2038350"/>
                <a:gd name="connsiteX8" fmla="*/ 985848 w 3009900"/>
                <a:gd name="connsiteY8" fmla="*/ 1999298 h 2038350"/>
                <a:gd name="connsiteX9" fmla="*/ 76210 w 3009900"/>
                <a:gd name="connsiteY9" fmla="*/ 1343978 h 2038350"/>
                <a:gd name="connsiteX10" fmla="*/ 963 w 3009900"/>
                <a:gd name="connsiteY10" fmla="*/ 947738 h 2038350"/>
                <a:gd name="connsiteX11" fmla="*/ 122883 w 3009900"/>
                <a:gd name="connsiteY11" fmla="*/ 494348 h 2038350"/>
                <a:gd name="connsiteX12" fmla="*/ 48588 w 3009900"/>
                <a:gd name="connsiteY12" fmla="*/ 909638 h 2038350"/>
                <a:gd name="connsiteX13" fmla="*/ 133360 w 3009900"/>
                <a:gd name="connsiteY13" fmla="*/ 1274445 h 2038350"/>
                <a:gd name="connsiteX14" fmla="*/ 234325 w 3009900"/>
                <a:gd name="connsiteY14" fmla="*/ 1442085 h 2038350"/>
                <a:gd name="connsiteX15" fmla="*/ 177175 w 3009900"/>
                <a:gd name="connsiteY15" fmla="*/ 576263 h 2038350"/>
                <a:gd name="connsiteX16" fmla="*/ 621040 w 3009900"/>
                <a:gd name="connsiteY16"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900" h="2038350">
                  <a:moveTo>
                    <a:pt x="621040" y="0"/>
                  </a:moveTo>
                  <a:cubicBezTo>
                    <a:pt x="621040" y="0"/>
                    <a:pt x="472450" y="139065"/>
                    <a:pt x="390535" y="282893"/>
                  </a:cubicBezTo>
                  <a:cubicBezTo>
                    <a:pt x="261948" y="510540"/>
                    <a:pt x="220990" y="637223"/>
                    <a:pt x="198130" y="757238"/>
                  </a:cubicBezTo>
                  <a:cubicBezTo>
                    <a:pt x="171460" y="900113"/>
                    <a:pt x="173365" y="992505"/>
                    <a:pt x="178128" y="1060133"/>
                  </a:cubicBezTo>
                  <a:cubicBezTo>
                    <a:pt x="183843" y="1126808"/>
                    <a:pt x="210513" y="1227773"/>
                    <a:pt x="210513" y="1227773"/>
                  </a:cubicBezTo>
                  <a:cubicBezTo>
                    <a:pt x="368628" y="1801178"/>
                    <a:pt x="1132533" y="2091690"/>
                    <a:pt x="1910726" y="1877378"/>
                  </a:cubicBezTo>
                  <a:cubicBezTo>
                    <a:pt x="2474606" y="1722120"/>
                    <a:pt x="2886086" y="1342073"/>
                    <a:pt x="3013720" y="927735"/>
                  </a:cubicBezTo>
                  <a:cubicBezTo>
                    <a:pt x="3013720" y="927735"/>
                    <a:pt x="2920376" y="1390650"/>
                    <a:pt x="2428886" y="1733550"/>
                  </a:cubicBezTo>
                  <a:cubicBezTo>
                    <a:pt x="1937396" y="2076450"/>
                    <a:pt x="1350655" y="2074545"/>
                    <a:pt x="985848" y="1999298"/>
                  </a:cubicBezTo>
                  <a:cubicBezTo>
                    <a:pt x="376248" y="1872615"/>
                    <a:pt x="125740" y="1472565"/>
                    <a:pt x="76210" y="1343978"/>
                  </a:cubicBezTo>
                  <a:cubicBezTo>
                    <a:pt x="14298" y="1184910"/>
                    <a:pt x="-4752" y="1045845"/>
                    <a:pt x="963" y="947738"/>
                  </a:cubicBezTo>
                  <a:cubicBezTo>
                    <a:pt x="17155" y="695325"/>
                    <a:pt x="122883" y="494348"/>
                    <a:pt x="122883" y="494348"/>
                  </a:cubicBezTo>
                  <a:cubicBezTo>
                    <a:pt x="122883" y="494348"/>
                    <a:pt x="38110" y="718185"/>
                    <a:pt x="48588" y="909638"/>
                  </a:cubicBezTo>
                  <a:cubicBezTo>
                    <a:pt x="59065" y="1101090"/>
                    <a:pt x="88593" y="1173480"/>
                    <a:pt x="133360" y="1274445"/>
                  </a:cubicBezTo>
                  <a:cubicBezTo>
                    <a:pt x="179080" y="1375410"/>
                    <a:pt x="234325" y="1442085"/>
                    <a:pt x="234325" y="1442085"/>
                  </a:cubicBezTo>
                  <a:cubicBezTo>
                    <a:pt x="234325" y="1442085"/>
                    <a:pt x="-19040" y="1038225"/>
                    <a:pt x="177175" y="576263"/>
                  </a:cubicBezTo>
                  <a:cubicBezTo>
                    <a:pt x="362913" y="139065"/>
                    <a:pt x="621040" y="0"/>
                    <a:pt x="621040" y="0"/>
                  </a:cubicBez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1" name="Freeform: Shape 10">
              <a:extLst>
                <a:ext uri="{FF2B5EF4-FFF2-40B4-BE49-F238E27FC236}">
                  <a16:creationId xmlns:a16="http://schemas.microsoft.com/office/drawing/2014/main" id="{56219AB4-CA32-4BC6-9C85-C05708D6E2D2}"/>
                </a:ext>
              </a:extLst>
            </p:cNvPr>
            <p:cNvSpPr/>
            <p:nvPr/>
          </p:nvSpPr>
          <p:spPr>
            <a:xfrm>
              <a:off x="10110796" y="3574873"/>
              <a:ext cx="3009900" cy="2038350"/>
            </a:xfrm>
            <a:custGeom>
              <a:avLst/>
              <a:gdLst>
                <a:gd name="connsiteX0" fmla="*/ 2392680 w 3009900"/>
                <a:gd name="connsiteY0" fmla="*/ 2039190 h 2038350"/>
                <a:gd name="connsiteX1" fmla="*/ 2623185 w 3009900"/>
                <a:gd name="connsiteY1" fmla="*/ 1756297 h 2038350"/>
                <a:gd name="connsiteX2" fmla="*/ 2815590 w 3009900"/>
                <a:gd name="connsiteY2" fmla="*/ 1281000 h 2038350"/>
                <a:gd name="connsiteX3" fmla="*/ 2835593 w 3009900"/>
                <a:gd name="connsiteY3" fmla="*/ 979057 h 2038350"/>
                <a:gd name="connsiteX4" fmla="*/ 2803208 w 3009900"/>
                <a:gd name="connsiteY4" fmla="*/ 811417 h 2038350"/>
                <a:gd name="connsiteX5" fmla="*/ 1102995 w 3009900"/>
                <a:gd name="connsiteY5" fmla="*/ 161812 h 2038350"/>
                <a:gd name="connsiteX6" fmla="*/ 0 w 3009900"/>
                <a:gd name="connsiteY6" fmla="*/ 1111454 h 2038350"/>
                <a:gd name="connsiteX7" fmla="*/ 584835 w 3009900"/>
                <a:gd name="connsiteY7" fmla="*/ 305639 h 2038350"/>
                <a:gd name="connsiteX8" fmla="*/ 2027873 w 3009900"/>
                <a:gd name="connsiteY8" fmla="*/ 40844 h 2038350"/>
                <a:gd name="connsiteX9" fmla="*/ 2937510 w 3009900"/>
                <a:gd name="connsiteY9" fmla="*/ 695212 h 2038350"/>
                <a:gd name="connsiteX10" fmla="*/ 3012758 w 3009900"/>
                <a:gd name="connsiteY10" fmla="*/ 1091452 h 2038350"/>
                <a:gd name="connsiteX11" fmla="*/ 2891790 w 3009900"/>
                <a:gd name="connsiteY11" fmla="*/ 1543890 h 2038350"/>
                <a:gd name="connsiteX12" fmla="*/ 2966085 w 3009900"/>
                <a:gd name="connsiteY12" fmla="*/ 1128600 h 2038350"/>
                <a:gd name="connsiteX13" fmla="*/ 2881313 w 3009900"/>
                <a:gd name="connsiteY13" fmla="*/ 763792 h 2038350"/>
                <a:gd name="connsiteX14" fmla="*/ 2780348 w 3009900"/>
                <a:gd name="connsiteY14" fmla="*/ 596152 h 2038350"/>
                <a:gd name="connsiteX15" fmla="*/ 2837498 w 3009900"/>
                <a:gd name="connsiteY15" fmla="*/ 1461975 h 2038350"/>
                <a:gd name="connsiteX16" fmla="*/ 2392680 w 3009900"/>
                <a:gd name="connsiteY16" fmla="*/ 203919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900" h="2038350">
                  <a:moveTo>
                    <a:pt x="2392680" y="2039190"/>
                  </a:moveTo>
                  <a:cubicBezTo>
                    <a:pt x="2392680" y="2039190"/>
                    <a:pt x="2541270" y="1900125"/>
                    <a:pt x="2623185" y="1756297"/>
                  </a:cubicBezTo>
                  <a:cubicBezTo>
                    <a:pt x="2752725" y="1527697"/>
                    <a:pt x="2793683" y="1401967"/>
                    <a:pt x="2815590" y="1281000"/>
                  </a:cubicBezTo>
                  <a:cubicBezTo>
                    <a:pt x="2842260" y="1138125"/>
                    <a:pt x="2841308" y="1045732"/>
                    <a:pt x="2835593" y="979057"/>
                  </a:cubicBezTo>
                  <a:cubicBezTo>
                    <a:pt x="2830830" y="911429"/>
                    <a:pt x="2803208" y="811417"/>
                    <a:pt x="2803208" y="811417"/>
                  </a:cubicBezTo>
                  <a:cubicBezTo>
                    <a:pt x="2645093" y="238012"/>
                    <a:pt x="1881188" y="-52501"/>
                    <a:pt x="1102995" y="161812"/>
                  </a:cubicBezTo>
                  <a:cubicBezTo>
                    <a:pt x="539115" y="317069"/>
                    <a:pt x="127635" y="697117"/>
                    <a:pt x="0" y="1111454"/>
                  </a:cubicBezTo>
                  <a:cubicBezTo>
                    <a:pt x="0" y="1111454"/>
                    <a:pt x="93345" y="648539"/>
                    <a:pt x="584835" y="305639"/>
                  </a:cubicBezTo>
                  <a:cubicBezTo>
                    <a:pt x="1076325" y="-36308"/>
                    <a:pt x="1664018" y="-34403"/>
                    <a:pt x="2027873" y="40844"/>
                  </a:cubicBezTo>
                  <a:cubicBezTo>
                    <a:pt x="2637473" y="166574"/>
                    <a:pt x="2887980" y="567577"/>
                    <a:pt x="2937510" y="695212"/>
                  </a:cubicBezTo>
                  <a:cubicBezTo>
                    <a:pt x="2998470" y="854279"/>
                    <a:pt x="3018473" y="993345"/>
                    <a:pt x="3012758" y="1091452"/>
                  </a:cubicBezTo>
                  <a:cubicBezTo>
                    <a:pt x="2997518" y="1342912"/>
                    <a:pt x="2891790" y="1543890"/>
                    <a:pt x="2891790" y="1543890"/>
                  </a:cubicBezTo>
                  <a:cubicBezTo>
                    <a:pt x="2891790" y="1543890"/>
                    <a:pt x="2976563" y="1320052"/>
                    <a:pt x="2966085" y="1128600"/>
                  </a:cubicBezTo>
                  <a:cubicBezTo>
                    <a:pt x="2955608" y="937147"/>
                    <a:pt x="2926080" y="864757"/>
                    <a:pt x="2881313" y="763792"/>
                  </a:cubicBezTo>
                  <a:cubicBezTo>
                    <a:pt x="2835593" y="662827"/>
                    <a:pt x="2780348" y="596152"/>
                    <a:pt x="2780348" y="596152"/>
                  </a:cubicBezTo>
                  <a:cubicBezTo>
                    <a:pt x="2780348" y="596152"/>
                    <a:pt x="3033713" y="1000012"/>
                    <a:pt x="2837498" y="1461975"/>
                  </a:cubicBezTo>
                  <a:cubicBezTo>
                    <a:pt x="2651760" y="1900125"/>
                    <a:pt x="2392680" y="2039190"/>
                    <a:pt x="2392680" y="2039190"/>
                  </a:cubicBez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2" name="Freeform: Shape 11">
              <a:extLst>
                <a:ext uri="{FF2B5EF4-FFF2-40B4-BE49-F238E27FC236}">
                  <a16:creationId xmlns:a16="http://schemas.microsoft.com/office/drawing/2014/main" id="{1932A057-8FDE-4E7B-99D3-3CDC6959C7E8}"/>
                </a:ext>
              </a:extLst>
            </p:cNvPr>
            <p:cNvSpPr/>
            <p:nvPr/>
          </p:nvSpPr>
          <p:spPr>
            <a:xfrm>
              <a:off x="10851765" y="5573105"/>
              <a:ext cx="104775" cy="180975"/>
            </a:xfrm>
            <a:custGeom>
              <a:avLst/>
              <a:gdLst>
                <a:gd name="connsiteX0" fmla="*/ 104851 w 104775"/>
                <a:gd name="connsiteY0" fmla="*/ 0 h 180975"/>
                <a:gd name="connsiteX1" fmla="*/ 100088 w 104775"/>
                <a:gd name="connsiteY1" fmla="*/ 124777 h 180975"/>
                <a:gd name="connsiteX2" fmla="*/ 44843 w 104775"/>
                <a:gd name="connsiteY2" fmla="*/ 188595 h 180975"/>
                <a:gd name="connsiteX3" fmla="*/ 76 w 104775"/>
                <a:gd name="connsiteY3" fmla="*/ 148590 h 180975"/>
                <a:gd name="connsiteX4" fmla="*/ 76 w 104775"/>
                <a:gd name="connsiteY4" fmla="*/ 140970 h 180975"/>
                <a:gd name="connsiteX5" fmla="*/ 32461 w 104775"/>
                <a:gd name="connsiteY5" fmla="*/ 133350 h 180975"/>
                <a:gd name="connsiteX6" fmla="*/ 32461 w 104775"/>
                <a:gd name="connsiteY6" fmla="*/ 139065 h 180975"/>
                <a:gd name="connsiteX7" fmla="*/ 46748 w 104775"/>
                <a:gd name="connsiteY7" fmla="*/ 162877 h 180975"/>
                <a:gd name="connsiteX8" fmla="*/ 63893 w 104775"/>
                <a:gd name="connsiteY8" fmla="*/ 132397 h 180975"/>
                <a:gd name="connsiteX9" fmla="*/ 68656 w 104775"/>
                <a:gd name="connsiteY9" fmla="*/ 8572 h 180975"/>
                <a:gd name="connsiteX10" fmla="*/ 104851 w 104775"/>
                <a:gd name="connsiteY10"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80975">
                  <a:moveTo>
                    <a:pt x="104851" y="0"/>
                  </a:moveTo>
                  <a:lnTo>
                    <a:pt x="100088" y="124777"/>
                  </a:lnTo>
                  <a:cubicBezTo>
                    <a:pt x="98183" y="161925"/>
                    <a:pt x="81038" y="180022"/>
                    <a:pt x="44843" y="188595"/>
                  </a:cubicBezTo>
                  <a:cubicBezTo>
                    <a:pt x="6743" y="197167"/>
                    <a:pt x="-877" y="175260"/>
                    <a:pt x="76" y="148590"/>
                  </a:cubicBezTo>
                  <a:lnTo>
                    <a:pt x="76" y="140970"/>
                  </a:lnTo>
                  <a:lnTo>
                    <a:pt x="32461" y="133350"/>
                  </a:lnTo>
                  <a:lnTo>
                    <a:pt x="32461" y="139065"/>
                  </a:lnTo>
                  <a:cubicBezTo>
                    <a:pt x="31508" y="157163"/>
                    <a:pt x="34366" y="165735"/>
                    <a:pt x="46748" y="162877"/>
                  </a:cubicBezTo>
                  <a:cubicBezTo>
                    <a:pt x="60083" y="160020"/>
                    <a:pt x="62941" y="150495"/>
                    <a:pt x="63893" y="132397"/>
                  </a:cubicBezTo>
                  <a:lnTo>
                    <a:pt x="68656" y="8572"/>
                  </a:lnTo>
                  <a:lnTo>
                    <a:pt x="104851" y="0"/>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3" name="Freeform: Shape 12">
              <a:extLst>
                <a:ext uri="{FF2B5EF4-FFF2-40B4-BE49-F238E27FC236}">
                  <a16:creationId xmlns:a16="http://schemas.microsoft.com/office/drawing/2014/main" id="{4A9AA134-50C3-4621-9792-A847E3C421B7}"/>
                </a:ext>
              </a:extLst>
            </p:cNvPr>
            <p:cNvSpPr/>
            <p:nvPr/>
          </p:nvSpPr>
          <p:spPr>
            <a:xfrm>
              <a:off x="10975072" y="5549995"/>
              <a:ext cx="114300" cy="180975"/>
            </a:xfrm>
            <a:custGeom>
              <a:avLst/>
              <a:gdLst>
                <a:gd name="connsiteX0" fmla="*/ 64412 w 114300"/>
                <a:gd name="connsiteY0" fmla="*/ 2155 h 180975"/>
                <a:gd name="connsiteX1" fmla="*/ 120609 w 114300"/>
                <a:gd name="connsiteY1" fmla="*/ 79307 h 180975"/>
                <a:gd name="connsiteX2" fmla="*/ 56792 w 114300"/>
                <a:gd name="connsiteY2" fmla="*/ 182178 h 180975"/>
                <a:gd name="connsiteX3" fmla="*/ 594 w 114300"/>
                <a:gd name="connsiteY3" fmla="*/ 105025 h 180975"/>
                <a:gd name="connsiteX4" fmla="*/ 64412 w 114300"/>
                <a:gd name="connsiteY4" fmla="*/ 2155 h 180975"/>
                <a:gd name="connsiteX5" fmla="*/ 57744 w 114300"/>
                <a:gd name="connsiteY5" fmla="*/ 156460 h 180975"/>
                <a:gd name="connsiteX6" fmla="*/ 84414 w 114300"/>
                <a:gd name="connsiteY6" fmla="*/ 86928 h 180975"/>
                <a:gd name="connsiteX7" fmla="*/ 62507 w 114300"/>
                <a:gd name="connsiteY7" fmla="*/ 27873 h 180975"/>
                <a:gd name="connsiteX8" fmla="*/ 34884 w 114300"/>
                <a:gd name="connsiteY8" fmla="*/ 97405 h 180975"/>
                <a:gd name="connsiteX9" fmla="*/ 57744 w 114300"/>
                <a:gd name="connsiteY9" fmla="*/ 15646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80975">
                  <a:moveTo>
                    <a:pt x="64412" y="2155"/>
                  </a:moveTo>
                  <a:cubicBezTo>
                    <a:pt x="117752" y="-9275"/>
                    <a:pt x="123467" y="25968"/>
                    <a:pt x="120609" y="79307"/>
                  </a:cubicBezTo>
                  <a:cubicBezTo>
                    <a:pt x="118704" y="131695"/>
                    <a:pt x="110132" y="170748"/>
                    <a:pt x="56792" y="182178"/>
                  </a:cubicBezTo>
                  <a:cubicBezTo>
                    <a:pt x="3452" y="193607"/>
                    <a:pt x="-2263" y="158365"/>
                    <a:pt x="594" y="105025"/>
                  </a:cubicBezTo>
                  <a:cubicBezTo>
                    <a:pt x="2499" y="52637"/>
                    <a:pt x="10119" y="13585"/>
                    <a:pt x="64412" y="2155"/>
                  </a:cubicBezTo>
                  <a:close/>
                  <a:moveTo>
                    <a:pt x="57744" y="156460"/>
                  </a:moveTo>
                  <a:cubicBezTo>
                    <a:pt x="78699" y="151698"/>
                    <a:pt x="83462" y="133600"/>
                    <a:pt x="84414" y="86928"/>
                  </a:cubicBezTo>
                  <a:cubicBezTo>
                    <a:pt x="86319" y="40255"/>
                    <a:pt x="83462" y="23110"/>
                    <a:pt x="62507" y="27873"/>
                  </a:cubicBezTo>
                  <a:cubicBezTo>
                    <a:pt x="41552" y="32635"/>
                    <a:pt x="36789" y="50732"/>
                    <a:pt x="34884" y="97405"/>
                  </a:cubicBezTo>
                  <a:cubicBezTo>
                    <a:pt x="33932" y="144078"/>
                    <a:pt x="36789" y="161223"/>
                    <a:pt x="57744" y="156460"/>
                  </a:cubicBez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4" name="Freeform: Shape 13">
              <a:extLst>
                <a:ext uri="{FF2B5EF4-FFF2-40B4-BE49-F238E27FC236}">
                  <a16:creationId xmlns:a16="http://schemas.microsoft.com/office/drawing/2014/main" id="{20A16F67-0997-4C77-ADB6-0B050DADB754}"/>
                </a:ext>
              </a:extLst>
            </p:cNvPr>
            <p:cNvSpPr/>
            <p:nvPr/>
          </p:nvSpPr>
          <p:spPr>
            <a:xfrm>
              <a:off x="11117588" y="5529290"/>
              <a:ext cx="38100" cy="180975"/>
            </a:xfrm>
            <a:custGeom>
              <a:avLst/>
              <a:gdLst>
                <a:gd name="connsiteX0" fmla="*/ 0 w 38100"/>
                <a:gd name="connsiteY0" fmla="*/ 180975 h 180975"/>
                <a:gd name="connsiteX1" fmla="*/ 6667 w 38100"/>
                <a:gd name="connsiteY1" fmla="*/ 7620 h 180975"/>
                <a:gd name="connsiteX2" fmla="*/ 41910 w 38100"/>
                <a:gd name="connsiteY2" fmla="*/ 0 h 180975"/>
                <a:gd name="connsiteX3" fmla="*/ 35242 w 38100"/>
                <a:gd name="connsiteY3" fmla="*/ 173355 h 180975"/>
                <a:gd name="connsiteX4" fmla="*/ 0 w 38100"/>
                <a:gd name="connsiteY4" fmla="*/ 18097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80975">
                  <a:moveTo>
                    <a:pt x="0" y="180975"/>
                  </a:moveTo>
                  <a:lnTo>
                    <a:pt x="6667" y="7620"/>
                  </a:lnTo>
                  <a:lnTo>
                    <a:pt x="41910" y="0"/>
                  </a:lnTo>
                  <a:lnTo>
                    <a:pt x="35242" y="173355"/>
                  </a:lnTo>
                  <a:lnTo>
                    <a:pt x="0" y="180975"/>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5" name="Freeform: Shape 14">
              <a:extLst>
                <a:ext uri="{FF2B5EF4-FFF2-40B4-BE49-F238E27FC236}">
                  <a16:creationId xmlns:a16="http://schemas.microsoft.com/office/drawing/2014/main" id="{091AE7AE-5D20-46D0-86D3-64F1CB9272D6}"/>
                </a:ext>
              </a:extLst>
            </p:cNvPr>
            <p:cNvSpPr/>
            <p:nvPr/>
          </p:nvSpPr>
          <p:spPr>
            <a:xfrm>
              <a:off x="11181406" y="5495952"/>
              <a:ext cx="123825" cy="190500"/>
            </a:xfrm>
            <a:custGeom>
              <a:avLst/>
              <a:gdLst>
                <a:gd name="connsiteX0" fmla="*/ 48578 w 123825"/>
                <a:gd name="connsiteY0" fmla="*/ 17145 h 190500"/>
                <a:gd name="connsiteX1" fmla="*/ 86678 w 123825"/>
                <a:gd name="connsiteY1" fmla="*/ 126683 h 190500"/>
                <a:gd name="connsiteX2" fmla="*/ 91440 w 123825"/>
                <a:gd name="connsiteY2" fmla="*/ 7620 h 190500"/>
                <a:gd name="connsiteX3" fmla="*/ 123825 w 123825"/>
                <a:gd name="connsiteY3" fmla="*/ 0 h 190500"/>
                <a:gd name="connsiteX4" fmla="*/ 117158 w 123825"/>
                <a:gd name="connsiteY4" fmla="*/ 173355 h 190500"/>
                <a:gd name="connsiteX5" fmla="*/ 76200 w 123825"/>
                <a:gd name="connsiteY5" fmla="*/ 181928 h 190500"/>
                <a:gd name="connsiteX6" fmla="*/ 37148 w 123825"/>
                <a:gd name="connsiteY6" fmla="*/ 70485 h 190500"/>
                <a:gd name="connsiteX7" fmla="*/ 32385 w 123825"/>
                <a:gd name="connsiteY7" fmla="*/ 191453 h 190500"/>
                <a:gd name="connsiteX8" fmla="*/ 0 w 123825"/>
                <a:gd name="connsiteY8" fmla="*/ 199073 h 190500"/>
                <a:gd name="connsiteX9" fmla="*/ 6668 w 123825"/>
                <a:gd name="connsiteY9" fmla="*/ 25717 h 190500"/>
                <a:gd name="connsiteX10" fmla="*/ 48578 w 123825"/>
                <a:gd name="connsiteY10" fmla="*/ 1714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90500">
                  <a:moveTo>
                    <a:pt x="48578" y="17145"/>
                  </a:moveTo>
                  <a:lnTo>
                    <a:pt x="86678" y="126683"/>
                  </a:lnTo>
                  <a:lnTo>
                    <a:pt x="91440" y="7620"/>
                  </a:lnTo>
                  <a:lnTo>
                    <a:pt x="123825" y="0"/>
                  </a:lnTo>
                  <a:lnTo>
                    <a:pt x="117158" y="173355"/>
                  </a:lnTo>
                  <a:lnTo>
                    <a:pt x="76200" y="181928"/>
                  </a:lnTo>
                  <a:lnTo>
                    <a:pt x="37148" y="70485"/>
                  </a:lnTo>
                  <a:lnTo>
                    <a:pt x="32385" y="191453"/>
                  </a:lnTo>
                  <a:lnTo>
                    <a:pt x="0" y="199073"/>
                  </a:lnTo>
                  <a:lnTo>
                    <a:pt x="6668" y="25717"/>
                  </a:lnTo>
                  <a:lnTo>
                    <a:pt x="48578" y="17145"/>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6" name="Freeform: Shape 15">
              <a:extLst>
                <a:ext uri="{FF2B5EF4-FFF2-40B4-BE49-F238E27FC236}">
                  <a16:creationId xmlns:a16="http://schemas.microsoft.com/office/drawing/2014/main" id="{9879A232-2B2C-4321-A18F-8E65976000C6}"/>
                </a:ext>
              </a:extLst>
            </p:cNvPr>
            <p:cNvSpPr/>
            <p:nvPr/>
          </p:nvSpPr>
          <p:spPr>
            <a:xfrm>
              <a:off x="11322376" y="5468330"/>
              <a:ext cx="114300" cy="180975"/>
            </a:xfrm>
            <a:custGeom>
              <a:avLst/>
              <a:gdLst>
                <a:gd name="connsiteX0" fmla="*/ 114300 w 114300"/>
                <a:gd name="connsiteY0" fmla="*/ 0 h 180975"/>
                <a:gd name="connsiteX1" fmla="*/ 113348 w 114300"/>
                <a:gd name="connsiteY1" fmla="*/ 28575 h 180975"/>
                <a:gd name="connsiteX2" fmla="*/ 74295 w 114300"/>
                <a:gd name="connsiteY2" fmla="*/ 37147 h 180975"/>
                <a:gd name="connsiteX3" fmla="*/ 68580 w 114300"/>
                <a:gd name="connsiteY3" fmla="*/ 181927 h 180975"/>
                <a:gd name="connsiteX4" fmla="*/ 33338 w 114300"/>
                <a:gd name="connsiteY4" fmla="*/ 189547 h 180975"/>
                <a:gd name="connsiteX5" fmla="*/ 39053 w 114300"/>
                <a:gd name="connsiteY5" fmla="*/ 44767 h 180975"/>
                <a:gd name="connsiteX6" fmla="*/ 0 w 114300"/>
                <a:gd name="connsiteY6" fmla="*/ 53340 h 180975"/>
                <a:gd name="connsiteX7" fmla="*/ 953 w 114300"/>
                <a:gd name="connsiteY7" fmla="*/ 24765 h 180975"/>
                <a:gd name="connsiteX8" fmla="*/ 114300 w 114300"/>
                <a:gd name="connsiteY8"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80975">
                  <a:moveTo>
                    <a:pt x="114300" y="0"/>
                  </a:moveTo>
                  <a:lnTo>
                    <a:pt x="113348" y="28575"/>
                  </a:lnTo>
                  <a:lnTo>
                    <a:pt x="74295" y="37147"/>
                  </a:lnTo>
                  <a:lnTo>
                    <a:pt x="68580" y="181927"/>
                  </a:lnTo>
                  <a:lnTo>
                    <a:pt x="33338" y="189547"/>
                  </a:lnTo>
                  <a:lnTo>
                    <a:pt x="39053" y="44767"/>
                  </a:lnTo>
                  <a:lnTo>
                    <a:pt x="0" y="53340"/>
                  </a:lnTo>
                  <a:lnTo>
                    <a:pt x="953" y="24765"/>
                  </a:lnTo>
                  <a:lnTo>
                    <a:pt x="114300" y="0"/>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7" name="Freeform: Shape 16">
              <a:extLst>
                <a:ext uri="{FF2B5EF4-FFF2-40B4-BE49-F238E27FC236}">
                  <a16:creationId xmlns:a16="http://schemas.microsoft.com/office/drawing/2014/main" id="{1B063E7A-65B3-4961-945B-C16EB9791312}"/>
                </a:ext>
              </a:extLst>
            </p:cNvPr>
            <p:cNvSpPr/>
            <p:nvPr/>
          </p:nvSpPr>
          <p:spPr>
            <a:xfrm>
              <a:off x="11508113" y="5425468"/>
              <a:ext cx="114300" cy="190500"/>
            </a:xfrm>
            <a:custGeom>
              <a:avLst/>
              <a:gdLst>
                <a:gd name="connsiteX0" fmla="*/ 7620 w 114300"/>
                <a:gd name="connsiteY0" fmla="*/ 24765 h 190500"/>
                <a:gd name="connsiteX1" fmla="*/ 42863 w 114300"/>
                <a:gd name="connsiteY1" fmla="*/ 17145 h 190500"/>
                <a:gd name="connsiteX2" fmla="*/ 40005 w 114300"/>
                <a:gd name="connsiteY2" fmla="*/ 83820 h 190500"/>
                <a:gd name="connsiteX3" fmla="*/ 81915 w 114300"/>
                <a:gd name="connsiteY3" fmla="*/ 74295 h 190500"/>
                <a:gd name="connsiteX4" fmla="*/ 84773 w 114300"/>
                <a:gd name="connsiteY4" fmla="*/ 7620 h 190500"/>
                <a:gd name="connsiteX5" fmla="*/ 120015 w 114300"/>
                <a:gd name="connsiteY5" fmla="*/ 0 h 190500"/>
                <a:gd name="connsiteX6" fmla="*/ 113348 w 114300"/>
                <a:gd name="connsiteY6" fmla="*/ 173355 h 190500"/>
                <a:gd name="connsiteX7" fmla="*/ 78105 w 114300"/>
                <a:gd name="connsiteY7" fmla="*/ 180975 h 190500"/>
                <a:gd name="connsiteX8" fmla="*/ 80963 w 114300"/>
                <a:gd name="connsiteY8" fmla="*/ 103822 h 190500"/>
                <a:gd name="connsiteX9" fmla="*/ 39053 w 114300"/>
                <a:gd name="connsiteY9" fmla="*/ 113347 h 190500"/>
                <a:gd name="connsiteX10" fmla="*/ 36195 w 114300"/>
                <a:gd name="connsiteY10" fmla="*/ 190500 h 190500"/>
                <a:gd name="connsiteX11" fmla="*/ 0 w 114300"/>
                <a:gd name="connsiteY11" fmla="*/ 198120 h 190500"/>
                <a:gd name="connsiteX12" fmla="*/ 7620 w 114300"/>
                <a:gd name="connsiteY12" fmla="*/ 2476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90500">
                  <a:moveTo>
                    <a:pt x="7620" y="24765"/>
                  </a:moveTo>
                  <a:lnTo>
                    <a:pt x="42863" y="17145"/>
                  </a:lnTo>
                  <a:lnTo>
                    <a:pt x="40005" y="83820"/>
                  </a:lnTo>
                  <a:lnTo>
                    <a:pt x="81915" y="74295"/>
                  </a:lnTo>
                  <a:lnTo>
                    <a:pt x="84773" y="7620"/>
                  </a:lnTo>
                  <a:lnTo>
                    <a:pt x="120015" y="0"/>
                  </a:lnTo>
                  <a:lnTo>
                    <a:pt x="113348" y="173355"/>
                  </a:lnTo>
                  <a:lnTo>
                    <a:pt x="78105" y="180975"/>
                  </a:lnTo>
                  <a:lnTo>
                    <a:pt x="80963" y="103822"/>
                  </a:lnTo>
                  <a:lnTo>
                    <a:pt x="39053" y="113347"/>
                  </a:lnTo>
                  <a:lnTo>
                    <a:pt x="36195" y="190500"/>
                  </a:lnTo>
                  <a:lnTo>
                    <a:pt x="0" y="198120"/>
                  </a:lnTo>
                  <a:lnTo>
                    <a:pt x="7620" y="24765"/>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8" name="Freeform: Shape 17">
              <a:extLst>
                <a:ext uri="{FF2B5EF4-FFF2-40B4-BE49-F238E27FC236}">
                  <a16:creationId xmlns:a16="http://schemas.microsoft.com/office/drawing/2014/main" id="{6FB7903B-D7C0-4D20-A26C-B4B6D72D3AFA}"/>
                </a:ext>
              </a:extLst>
            </p:cNvPr>
            <p:cNvSpPr/>
            <p:nvPr/>
          </p:nvSpPr>
          <p:spPr>
            <a:xfrm>
              <a:off x="11650036" y="5397845"/>
              <a:ext cx="104775" cy="190500"/>
            </a:xfrm>
            <a:custGeom>
              <a:avLst/>
              <a:gdLst>
                <a:gd name="connsiteX0" fmla="*/ 104775 w 104775"/>
                <a:gd name="connsiteY0" fmla="*/ 0 h 190500"/>
                <a:gd name="connsiteX1" fmla="*/ 103822 w 104775"/>
                <a:gd name="connsiteY1" fmla="*/ 28575 h 190500"/>
                <a:gd name="connsiteX2" fmla="*/ 40957 w 104775"/>
                <a:gd name="connsiteY2" fmla="*/ 42863 h 190500"/>
                <a:gd name="connsiteX3" fmla="*/ 39052 w 104775"/>
                <a:gd name="connsiteY3" fmla="*/ 83820 h 190500"/>
                <a:gd name="connsiteX4" fmla="*/ 98107 w 104775"/>
                <a:gd name="connsiteY4" fmla="*/ 70485 h 190500"/>
                <a:gd name="connsiteX5" fmla="*/ 97155 w 104775"/>
                <a:gd name="connsiteY5" fmla="*/ 99060 h 190500"/>
                <a:gd name="connsiteX6" fmla="*/ 38100 w 104775"/>
                <a:gd name="connsiteY6" fmla="*/ 112395 h 190500"/>
                <a:gd name="connsiteX7" fmla="*/ 36195 w 104775"/>
                <a:gd name="connsiteY7" fmla="*/ 159068 h 190500"/>
                <a:gd name="connsiteX8" fmla="*/ 101917 w 104775"/>
                <a:gd name="connsiteY8" fmla="*/ 144780 h 190500"/>
                <a:gd name="connsiteX9" fmla="*/ 100965 w 104775"/>
                <a:gd name="connsiteY9" fmla="*/ 173355 h 190500"/>
                <a:gd name="connsiteX10" fmla="*/ 0 w 104775"/>
                <a:gd name="connsiteY10" fmla="*/ 195263 h 190500"/>
                <a:gd name="connsiteX11" fmla="*/ 6667 w 104775"/>
                <a:gd name="connsiteY11" fmla="*/ 21908 h 190500"/>
                <a:gd name="connsiteX12" fmla="*/ 104775 w 104775"/>
                <a:gd name="connsiteY12"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190500">
                  <a:moveTo>
                    <a:pt x="104775" y="0"/>
                  </a:moveTo>
                  <a:lnTo>
                    <a:pt x="103822" y="28575"/>
                  </a:lnTo>
                  <a:lnTo>
                    <a:pt x="40957" y="42863"/>
                  </a:lnTo>
                  <a:lnTo>
                    <a:pt x="39052" y="83820"/>
                  </a:lnTo>
                  <a:lnTo>
                    <a:pt x="98107" y="70485"/>
                  </a:lnTo>
                  <a:lnTo>
                    <a:pt x="97155" y="99060"/>
                  </a:lnTo>
                  <a:lnTo>
                    <a:pt x="38100" y="112395"/>
                  </a:lnTo>
                  <a:lnTo>
                    <a:pt x="36195" y="159068"/>
                  </a:lnTo>
                  <a:lnTo>
                    <a:pt x="101917" y="144780"/>
                  </a:lnTo>
                  <a:lnTo>
                    <a:pt x="100965" y="173355"/>
                  </a:lnTo>
                  <a:lnTo>
                    <a:pt x="0" y="195263"/>
                  </a:lnTo>
                  <a:lnTo>
                    <a:pt x="6667" y="21908"/>
                  </a:lnTo>
                  <a:lnTo>
                    <a:pt x="104775" y="0"/>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19" name="Freeform: Shape 18">
              <a:extLst>
                <a:ext uri="{FF2B5EF4-FFF2-40B4-BE49-F238E27FC236}">
                  <a16:creationId xmlns:a16="http://schemas.microsoft.com/office/drawing/2014/main" id="{C4A2FC97-501F-42FC-AF42-6645664BCD6C}"/>
                </a:ext>
              </a:extLst>
            </p:cNvPr>
            <p:cNvSpPr/>
            <p:nvPr/>
          </p:nvSpPr>
          <p:spPr>
            <a:xfrm>
              <a:off x="11758621" y="5375938"/>
              <a:ext cx="133350" cy="190500"/>
            </a:xfrm>
            <a:custGeom>
              <a:avLst/>
              <a:gdLst>
                <a:gd name="connsiteX0" fmla="*/ 53340 w 133350"/>
                <a:gd name="connsiteY0" fmla="*/ 9525 h 190500"/>
                <a:gd name="connsiteX1" fmla="*/ 97155 w 133350"/>
                <a:gd name="connsiteY1" fmla="*/ 0 h 190500"/>
                <a:gd name="connsiteX2" fmla="*/ 137160 w 133350"/>
                <a:gd name="connsiteY2" fmla="*/ 162877 h 190500"/>
                <a:gd name="connsiteX3" fmla="*/ 100013 w 133350"/>
                <a:gd name="connsiteY3" fmla="*/ 171450 h 190500"/>
                <a:gd name="connsiteX4" fmla="*/ 93345 w 133350"/>
                <a:gd name="connsiteY4" fmla="*/ 136207 h 190500"/>
                <a:gd name="connsiteX5" fmla="*/ 46672 w 133350"/>
                <a:gd name="connsiteY5" fmla="*/ 146685 h 190500"/>
                <a:gd name="connsiteX6" fmla="*/ 37147 w 133350"/>
                <a:gd name="connsiteY6" fmla="*/ 184785 h 190500"/>
                <a:gd name="connsiteX7" fmla="*/ 0 w 133350"/>
                <a:gd name="connsiteY7" fmla="*/ 193357 h 190500"/>
                <a:gd name="connsiteX8" fmla="*/ 53340 w 133350"/>
                <a:gd name="connsiteY8" fmla="*/ 9525 h 190500"/>
                <a:gd name="connsiteX9" fmla="*/ 54292 w 133350"/>
                <a:gd name="connsiteY9" fmla="*/ 117157 h 190500"/>
                <a:gd name="connsiteX10" fmla="*/ 88583 w 133350"/>
                <a:gd name="connsiteY10" fmla="*/ 109538 h 190500"/>
                <a:gd name="connsiteX11" fmla="*/ 74295 w 133350"/>
                <a:gd name="connsiteY11" fmla="*/ 35242 h 190500"/>
                <a:gd name="connsiteX12" fmla="*/ 73342 w 133350"/>
                <a:gd name="connsiteY12" fmla="*/ 35242 h 190500"/>
                <a:gd name="connsiteX13" fmla="*/ 54292 w 133350"/>
                <a:gd name="connsiteY13" fmla="*/ 11715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90500">
                  <a:moveTo>
                    <a:pt x="53340" y="9525"/>
                  </a:moveTo>
                  <a:lnTo>
                    <a:pt x="97155" y="0"/>
                  </a:lnTo>
                  <a:lnTo>
                    <a:pt x="137160" y="162877"/>
                  </a:lnTo>
                  <a:lnTo>
                    <a:pt x="100013" y="171450"/>
                  </a:lnTo>
                  <a:lnTo>
                    <a:pt x="93345" y="136207"/>
                  </a:lnTo>
                  <a:lnTo>
                    <a:pt x="46672" y="146685"/>
                  </a:lnTo>
                  <a:lnTo>
                    <a:pt x="37147" y="184785"/>
                  </a:lnTo>
                  <a:lnTo>
                    <a:pt x="0" y="193357"/>
                  </a:lnTo>
                  <a:lnTo>
                    <a:pt x="53340" y="9525"/>
                  </a:lnTo>
                  <a:close/>
                  <a:moveTo>
                    <a:pt x="54292" y="117157"/>
                  </a:moveTo>
                  <a:lnTo>
                    <a:pt x="88583" y="109538"/>
                  </a:lnTo>
                  <a:lnTo>
                    <a:pt x="74295" y="35242"/>
                  </a:lnTo>
                  <a:lnTo>
                    <a:pt x="73342" y="35242"/>
                  </a:lnTo>
                  <a:lnTo>
                    <a:pt x="54292" y="117157"/>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20" name="Freeform: Shape 19">
              <a:extLst>
                <a:ext uri="{FF2B5EF4-FFF2-40B4-BE49-F238E27FC236}">
                  <a16:creationId xmlns:a16="http://schemas.microsoft.com/office/drawing/2014/main" id="{0487BFDA-BFD3-449D-B09A-A9CA892CEA23}"/>
                </a:ext>
              </a:extLst>
            </p:cNvPr>
            <p:cNvSpPr/>
            <p:nvPr/>
          </p:nvSpPr>
          <p:spPr>
            <a:xfrm>
              <a:off x="11911021" y="5354982"/>
              <a:ext cx="95250" cy="180975"/>
            </a:xfrm>
            <a:custGeom>
              <a:avLst/>
              <a:gdLst>
                <a:gd name="connsiteX0" fmla="*/ 0 w 95250"/>
                <a:gd name="connsiteY0" fmla="*/ 180975 h 180975"/>
                <a:gd name="connsiteX1" fmla="*/ 6667 w 95250"/>
                <a:gd name="connsiteY1" fmla="*/ 7620 h 180975"/>
                <a:gd name="connsiteX2" fmla="*/ 41910 w 95250"/>
                <a:gd name="connsiteY2" fmla="*/ 0 h 180975"/>
                <a:gd name="connsiteX3" fmla="*/ 36195 w 95250"/>
                <a:gd name="connsiteY3" fmla="*/ 144780 h 180975"/>
                <a:gd name="connsiteX4" fmla="*/ 99060 w 95250"/>
                <a:gd name="connsiteY4" fmla="*/ 130493 h 180975"/>
                <a:gd name="connsiteX5" fmla="*/ 98108 w 95250"/>
                <a:gd name="connsiteY5" fmla="*/ 159068 h 180975"/>
                <a:gd name="connsiteX6" fmla="*/ 0 w 95250"/>
                <a:gd name="connsiteY6"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80975">
                  <a:moveTo>
                    <a:pt x="0" y="180975"/>
                  </a:moveTo>
                  <a:lnTo>
                    <a:pt x="6667" y="7620"/>
                  </a:lnTo>
                  <a:lnTo>
                    <a:pt x="41910" y="0"/>
                  </a:lnTo>
                  <a:lnTo>
                    <a:pt x="36195" y="144780"/>
                  </a:lnTo>
                  <a:lnTo>
                    <a:pt x="99060" y="130493"/>
                  </a:lnTo>
                  <a:lnTo>
                    <a:pt x="98108" y="159068"/>
                  </a:lnTo>
                  <a:lnTo>
                    <a:pt x="0" y="180975"/>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21" name="Freeform: Shape 20">
              <a:extLst>
                <a:ext uri="{FF2B5EF4-FFF2-40B4-BE49-F238E27FC236}">
                  <a16:creationId xmlns:a16="http://schemas.microsoft.com/office/drawing/2014/main" id="{81BFD1FE-6715-4C74-BF27-9B2076EDE9AF}"/>
                </a:ext>
              </a:extLst>
            </p:cNvPr>
            <p:cNvSpPr/>
            <p:nvPr/>
          </p:nvSpPr>
          <p:spPr>
            <a:xfrm>
              <a:off x="12005318" y="5317835"/>
              <a:ext cx="114300" cy="180975"/>
            </a:xfrm>
            <a:custGeom>
              <a:avLst/>
              <a:gdLst>
                <a:gd name="connsiteX0" fmla="*/ 114300 w 114300"/>
                <a:gd name="connsiteY0" fmla="*/ 0 h 180975"/>
                <a:gd name="connsiteX1" fmla="*/ 113348 w 114300"/>
                <a:gd name="connsiteY1" fmla="*/ 28575 h 180975"/>
                <a:gd name="connsiteX2" fmla="*/ 74295 w 114300"/>
                <a:gd name="connsiteY2" fmla="*/ 37147 h 180975"/>
                <a:gd name="connsiteX3" fmla="*/ 68580 w 114300"/>
                <a:gd name="connsiteY3" fmla="*/ 181928 h 180975"/>
                <a:gd name="connsiteX4" fmla="*/ 33338 w 114300"/>
                <a:gd name="connsiteY4" fmla="*/ 189547 h 180975"/>
                <a:gd name="connsiteX5" fmla="*/ 39053 w 114300"/>
                <a:gd name="connsiteY5" fmla="*/ 44767 h 180975"/>
                <a:gd name="connsiteX6" fmla="*/ 0 w 114300"/>
                <a:gd name="connsiteY6" fmla="*/ 53340 h 180975"/>
                <a:gd name="connsiteX7" fmla="*/ 953 w 114300"/>
                <a:gd name="connsiteY7" fmla="*/ 24765 h 180975"/>
                <a:gd name="connsiteX8" fmla="*/ 114300 w 114300"/>
                <a:gd name="connsiteY8"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80975">
                  <a:moveTo>
                    <a:pt x="114300" y="0"/>
                  </a:moveTo>
                  <a:lnTo>
                    <a:pt x="113348" y="28575"/>
                  </a:lnTo>
                  <a:lnTo>
                    <a:pt x="74295" y="37147"/>
                  </a:lnTo>
                  <a:lnTo>
                    <a:pt x="68580" y="181928"/>
                  </a:lnTo>
                  <a:lnTo>
                    <a:pt x="33338" y="189547"/>
                  </a:lnTo>
                  <a:lnTo>
                    <a:pt x="39053" y="44767"/>
                  </a:lnTo>
                  <a:lnTo>
                    <a:pt x="0" y="53340"/>
                  </a:lnTo>
                  <a:lnTo>
                    <a:pt x="953" y="24765"/>
                  </a:lnTo>
                  <a:lnTo>
                    <a:pt x="114300" y="0"/>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22" name="Freeform: Shape 21">
              <a:extLst>
                <a:ext uri="{FF2B5EF4-FFF2-40B4-BE49-F238E27FC236}">
                  <a16:creationId xmlns:a16="http://schemas.microsoft.com/office/drawing/2014/main" id="{B3E6A075-81BA-4D4E-8A12-669959C0E4D5}"/>
                </a:ext>
              </a:extLst>
            </p:cNvPr>
            <p:cNvSpPr/>
            <p:nvPr/>
          </p:nvSpPr>
          <p:spPr>
            <a:xfrm>
              <a:off x="12131049" y="5289260"/>
              <a:ext cx="114300" cy="190500"/>
            </a:xfrm>
            <a:custGeom>
              <a:avLst/>
              <a:gdLst>
                <a:gd name="connsiteX0" fmla="*/ 6667 w 114300"/>
                <a:gd name="connsiteY0" fmla="*/ 24765 h 190500"/>
                <a:gd name="connsiteX1" fmla="*/ 41910 w 114300"/>
                <a:gd name="connsiteY1" fmla="*/ 17145 h 190500"/>
                <a:gd name="connsiteX2" fmla="*/ 39052 w 114300"/>
                <a:gd name="connsiteY2" fmla="*/ 83820 h 190500"/>
                <a:gd name="connsiteX3" fmla="*/ 80963 w 114300"/>
                <a:gd name="connsiteY3" fmla="*/ 74295 h 190500"/>
                <a:gd name="connsiteX4" fmla="*/ 83820 w 114300"/>
                <a:gd name="connsiteY4" fmla="*/ 7620 h 190500"/>
                <a:gd name="connsiteX5" fmla="*/ 119063 w 114300"/>
                <a:gd name="connsiteY5" fmla="*/ 0 h 190500"/>
                <a:gd name="connsiteX6" fmla="*/ 112395 w 114300"/>
                <a:gd name="connsiteY6" fmla="*/ 173355 h 190500"/>
                <a:gd name="connsiteX7" fmla="*/ 77152 w 114300"/>
                <a:gd name="connsiteY7" fmla="*/ 180975 h 190500"/>
                <a:gd name="connsiteX8" fmla="*/ 80010 w 114300"/>
                <a:gd name="connsiteY8" fmla="*/ 103822 h 190500"/>
                <a:gd name="connsiteX9" fmla="*/ 38100 w 114300"/>
                <a:gd name="connsiteY9" fmla="*/ 113347 h 190500"/>
                <a:gd name="connsiteX10" fmla="*/ 35242 w 114300"/>
                <a:gd name="connsiteY10" fmla="*/ 190500 h 190500"/>
                <a:gd name="connsiteX11" fmla="*/ 0 w 114300"/>
                <a:gd name="connsiteY11" fmla="*/ 198120 h 190500"/>
                <a:gd name="connsiteX12" fmla="*/ 6667 w 114300"/>
                <a:gd name="connsiteY12" fmla="*/ 2476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90500">
                  <a:moveTo>
                    <a:pt x="6667" y="24765"/>
                  </a:moveTo>
                  <a:lnTo>
                    <a:pt x="41910" y="17145"/>
                  </a:lnTo>
                  <a:lnTo>
                    <a:pt x="39052" y="83820"/>
                  </a:lnTo>
                  <a:lnTo>
                    <a:pt x="80963" y="74295"/>
                  </a:lnTo>
                  <a:lnTo>
                    <a:pt x="83820" y="7620"/>
                  </a:lnTo>
                  <a:lnTo>
                    <a:pt x="119063" y="0"/>
                  </a:lnTo>
                  <a:lnTo>
                    <a:pt x="112395" y="173355"/>
                  </a:lnTo>
                  <a:lnTo>
                    <a:pt x="77152" y="180975"/>
                  </a:lnTo>
                  <a:lnTo>
                    <a:pt x="80010" y="103822"/>
                  </a:lnTo>
                  <a:lnTo>
                    <a:pt x="38100" y="113347"/>
                  </a:lnTo>
                  <a:lnTo>
                    <a:pt x="35242" y="190500"/>
                  </a:lnTo>
                  <a:lnTo>
                    <a:pt x="0" y="198120"/>
                  </a:lnTo>
                  <a:lnTo>
                    <a:pt x="6667" y="24765"/>
                  </a:ln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sp>
          <p:nvSpPr>
            <p:cNvPr id="23" name="Freeform: Shape 22">
              <a:extLst>
                <a:ext uri="{FF2B5EF4-FFF2-40B4-BE49-F238E27FC236}">
                  <a16:creationId xmlns:a16="http://schemas.microsoft.com/office/drawing/2014/main" id="{8BA5591E-B4B7-40AF-9B40-7A9E9A99D17E}"/>
                </a:ext>
              </a:extLst>
            </p:cNvPr>
            <p:cNvSpPr/>
            <p:nvPr/>
          </p:nvSpPr>
          <p:spPr>
            <a:xfrm>
              <a:off x="10303201" y="4023525"/>
              <a:ext cx="2314575" cy="1581150"/>
            </a:xfrm>
            <a:custGeom>
              <a:avLst/>
              <a:gdLst>
                <a:gd name="connsiteX0" fmla="*/ 508635 w 2314575"/>
                <a:gd name="connsiteY0" fmla="*/ 418963 h 1581150"/>
                <a:gd name="connsiteX1" fmla="*/ 594360 w 2314575"/>
                <a:gd name="connsiteY1" fmla="*/ 197983 h 1581150"/>
                <a:gd name="connsiteX2" fmla="*/ 720090 w 2314575"/>
                <a:gd name="connsiteY2" fmla="*/ 180838 h 1581150"/>
                <a:gd name="connsiteX3" fmla="*/ 873442 w 2314575"/>
                <a:gd name="connsiteY3" fmla="*/ 139880 h 1581150"/>
                <a:gd name="connsiteX4" fmla="*/ 822008 w 2314575"/>
                <a:gd name="connsiteY4" fmla="*/ 426583 h 1581150"/>
                <a:gd name="connsiteX5" fmla="*/ 812483 w 2314575"/>
                <a:gd name="connsiteY5" fmla="*/ 771388 h 1581150"/>
                <a:gd name="connsiteX6" fmla="*/ 700087 w 2314575"/>
                <a:gd name="connsiteY6" fmla="*/ 789485 h 1581150"/>
                <a:gd name="connsiteX7" fmla="*/ 588645 w 2314575"/>
                <a:gd name="connsiteY7" fmla="*/ 818060 h 1581150"/>
                <a:gd name="connsiteX8" fmla="*/ 637223 w 2314575"/>
                <a:gd name="connsiteY8" fmla="*/ 503735 h 1581150"/>
                <a:gd name="connsiteX9" fmla="*/ 655320 w 2314575"/>
                <a:gd name="connsiteY9" fmla="*/ 347525 h 1581150"/>
                <a:gd name="connsiteX10" fmla="*/ 443865 w 2314575"/>
                <a:gd name="connsiteY10" fmla="*/ 847588 h 1581150"/>
                <a:gd name="connsiteX11" fmla="*/ 392430 w 2314575"/>
                <a:gd name="connsiteY11" fmla="*/ 855208 h 1581150"/>
                <a:gd name="connsiteX12" fmla="*/ 342900 w 2314575"/>
                <a:gd name="connsiteY12" fmla="*/ 868543 h 1581150"/>
                <a:gd name="connsiteX13" fmla="*/ 280035 w 2314575"/>
                <a:gd name="connsiteY13" fmla="*/ 617083 h 1581150"/>
                <a:gd name="connsiteX14" fmla="*/ 223837 w 2314575"/>
                <a:gd name="connsiteY14" fmla="*/ 427535 h 1581150"/>
                <a:gd name="connsiteX15" fmla="*/ 210503 w 2314575"/>
                <a:gd name="connsiteY15" fmla="*/ 642800 h 1581150"/>
                <a:gd name="connsiteX16" fmla="*/ 196215 w 2314575"/>
                <a:gd name="connsiteY16" fmla="*/ 830443 h 1581150"/>
                <a:gd name="connsiteX17" fmla="*/ 200025 w 2314575"/>
                <a:gd name="connsiteY17" fmla="*/ 898070 h 1581150"/>
                <a:gd name="connsiteX18" fmla="*/ 100013 w 2314575"/>
                <a:gd name="connsiteY18" fmla="*/ 914263 h 1581150"/>
                <a:gd name="connsiteX19" fmla="*/ 0 w 2314575"/>
                <a:gd name="connsiteY19" fmla="*/ 939028 h 1581150"/>
                <a:gd name="connsiteX20" fmla="*/ 42863 w 2314575"/>
                <a:gd name="connsiteY20" fmla="*/ 799010 h 1581150"/>
                <a:gd name="connsiteX21" fmla="*/ 83820 w 2314575"/>
                <a:gd name="connsiteY21" fmla="*/ 507545 h 1581150"/>
                <a:gd name="connsiteX22" fmla="*/ 82868 w 2314575"/>
                <a:gd name="connsiteY22" fmla="*/ 303710 h 1581150"/>
                <a:gd name="connsiteX23" fmla="*/ 232410 w 2314575"/>
                <a:gd name="connsiteY23" fmla="*/ 280850 h 1581150"/>
                <a:gd name="connsiteX24" fmla="*/ 373380 w 2314575"/>
                <a:gd name="connsiteY24" fmla="*/ 242750 h 1581150"/>
                <a:gd name="connsiteX25" fmla="*/ 396240 w 2314575"/>
                <a:gd name="connsiteY25" fmla="*/ 357050 h 1581150"/>
                <a:gd name="connsiteX26" fmla="*/ 447675 w 2314575"/>
                <a:gd name="connsiteY26" fmla="*/ 556123 h 1581150"/>
                <a:gd name="connsiteX27" fmla="*/ 508635 w 2314575"/>
                <a:gd name="connsiteY27" fmla="*/ 418963 h 1581150"/>
                <a:gd name="connsiteX28" fmla="*/ 1400175 w 2314575"/>
                <a:gd name="connsiteY28" fmla="*/ 329428 h 1581150"/>
                <a:gd name="connsiteX29" fmla="*/ 1351598 w 2314575"/>
                <a:gd name="connsiteY29" fmla="*/ 564695 h 1581150"/>
                <a:gd name="connsiteX30" fmla="*/ 1113473 w 2314575"/>
                <a:gd name="connsiteY30" fmla="*/ 714238 h 1581150"/>
                <a:gd name="connsiteX31" fmla="*/ 931545 w 2314575"/>
                <a:gd name="connsiteY31" fmla="*/ 703760 h 1581150"/>
                <a:gd name="connsiteX32" fmla="*/ 864870 w 2314575"/>
                <a:gd name="connsiteY32" fmla="*/ 589460 h 1581150"/>
                <a:gd name="connsiteX33" fmla="*/ 929640 w 2314575"/>
                <a:gd name="connsiteY33" fmla="*/ 336095 h 1581150"/>
                <a:gd name="connsiteX34" fmla="*/ 1147763 w 2314575"/>
                <a:gd name="connsiteY34" fmla="*/ 212270 h 1581150"/>
                <a:gd name="connsiteX35" fmla="*/ 1400175 w 2314575"/>
                <a:gd name="connsiteY35" fmla="*/ 329428 h 1581150"/>
                <a:gd name="connsiteX36" fmla="*/ 1193483 w 2314575"/>
                <a:gd name="connsiteY36" fmla="*/ 561838 h 1581150"/>
                <a:gd name="connsiteX37" fmla="*/ 1216342 w 2314575"/>
                <a:gd name="connsiteY37" fmla="*/ 334190 h 1581150"/>
                <a:gd name="connsiteX38" fmla="*/ 1152525 w 2314575"/>
                <a:gd name="connsiteY38" fmla="*/ 291328 h 1581150"/>
                <a:gd name="connsiteX39" fmla="*/ 1088708 w 2314575"/>
                <a:gd name="connsiteY39" fmla="*/ 329428 h 1581150"/>
                <a:gd name="connsiteX40" fmla="*/ 1048703 w 2314575"/>
                <a:gd name="connsiteY40" fmla="*/ 576125 h 1581150"/>
                <a:gd name="connsiteX41" fmla="*/ 1123950 w 2314575"/>
                <a:gd name="connsiteY41" fmla="*/ 634228 h 1581150"/>
                <a:gd name="connsiteX42" fmla="*/ 1193483 w 2314575"/>
                <a:gd name="connsiteY42" fmla="*/ 561838 h 1581150"/>
                <a:gd name="connsiteX43" fmla="*/ 1689735 w 2314575"/>
                <a:gd name="connsiteY43" fmla="*/ 324665 h 1581150"/>
                <a:gd name="connsiteX44" fmla="*/ 1738313 w 2314575"/>
                <a:gd name="connsiteY44" fmla="*/ 147500 h 1581150"/>
                <a:gd name="connsiteX45" fmla="*/ 1740217 w 2314575"/>
                <a:gd name="connsiteY45" fmla="*/ 95113 h 1581150"/>
                <a:gd name="connsiteX46" fmla="*/ 1836420 w 2314575"/>
                <a:gd name="connsiteY46" fmla="*/ 80825 h 1581150"/>
                <a:gd name="connsiteX47" fmla="*/ 1927860 w 2314575"/>
                <a:gd name="connsiteY47" fmla="*/ 56060 h 1581150"/>
                <a:gd name="connsiteX48" fmla="*/ 1858328 w 2314575"/>
                <a:gd name="connsiteY48" fmla="*/ 193220 h 1581150"/>
                <a:gd name="connsiteX49" fmla="*/ 1744980 w 2314575"/>
                <a:gd name="connsiteY49" fmla="*/ 508498 h 1581150"/>
                <a:gd name="connsiteX50" fmla="*/ 1730692 w 2314575"/>
                <a:gd name="connsiteY50" fmla="*/ 579935 h 1581150"/>
                <a:gd name="connsiteX51" fmla="*/ 1611630 w 2314575"/>
                <a:gd name="connsiteY51" fmla="*/ 596128 h 1581150"/>
                <a:gd name="connsiteX52" fmla="*/ 1498283 w 2314575"/>
                <a:gd name="connsiteY52" fmla="*/ 628513 h 1581150"/>
                <a:gd name="connsiteX53" fmla="*/ 1464945 w 2314575"/>
                <a:gd name="connsiteY53" fmla="*/ 435155 h 1581150"/>
                <a:gd name="connsiteX54" fmla="*/ 1383030 w 2314575"/>
                <a:gd name="connsiteY54" fmla="*/ 169408 h 1581150"/>
                <a:gd name="connsiteX55" fmla="*/ 1491615 w 2314575"/>
                <a:gd name="connsiteY55" fmla="*/ 153215 h 1581150"/>
                <a:gd name="connsiteX56" fmla="*/ 1604963 w 2314575"/>
                <a:gd name="connsiteY56" fmla="*/ 123688 h 1581150"/>
                <a:gd name="connsiteX57" fmla="*/ 1608773 w 2314575"/>
                <a:gd name="connsiteY57" fmla="*/ 216080 h 1581150"/>
                <a:gd name="connsiteX58" fmla="*/ 1648778 w 2314575"/>
                <a:gd name="connsiteY58" fmla="*/ 478018 h 1581150"/>
                <a:gd name="connsiteX59" fmla="*/ 1689735 w 2314575"/>
                <a:gd name="connsiteY59" fmla="*/ 324665 h 1581150"/>
                <a:gd name="connsiteX60" fmla="*/ 2322195 w 2314575"/>
                <a:gd name="connsiteY60" fmla="*/ 81778 h 1581150"/>
                <a:gd name="connsiteX61" fmla="*/ 2254568 w 2314575"/>
                <a:gd name="connsiteY61" fmla="*/ 238940 h 1581150"/>
                <a:gd name="connsiteX62" fmla="*/ 2055495 w 2314575"/>
                <a:gd name="connsiteY62" fmla="*/ 337048 h 1581150"/>
                <a:gd name="connsiteX63" fmla="*/ 2076450 w 2314575"/>
                <a:gd name="connsiteY63" fmla="*/ 382768 h 1581150"/>
                <a:gd name="connsiteX64" fmla="*/ 2182178 w 2314575"/>
                <a:gd name="connsiteY64" fmla="*/ 398008 h 1581150"/>
                <a:gd name="connsiteX65" fmla="*/ 2305050 w 2314575"/>
                <a:gd name="connsiteY65" fmla="*/ 332285 h 1581150"/>
                <a:gd name="connsiteX66" fmla="*/ 2275523 w 2314575"/>
                <a:gd name="connsiteY66" fmla="*/ 452300 h 1581150"/>
                <a:gd name="connsiteX67" fmla="*/ 2137410 w 2314575"/>
                <a:gd name="connsiteY67" fmla="*/ 499925 h 1581150"/>
                <a:gd name="connsiteX68" fmla="*/ 1943100 w 2314575"/>
                <a:gd name="connsiteY68" fmla="*/ 481828 h 1581150"/>
                <a:gd name="connsiteX69" fmla="*/ 1880235 w 2314575"/>
                <a:gd name="connsiteY69" fmla="*/ 368480 h 1581150"/>
                <a:gd name="connsiteX70" fmla="*/ 1920240 w 2314575"/>
                <a:gd name="connsiteY70" fmla="*/ 172265 h 1581150"/>
                <a:gd name="connsiteX71" fmla="*/ 2145030 w 2314575"/>
                <a:gd name="connsiteY71" fmla="*/ 6530 h 1581150"/>
                <a:gd name="connsiteX72" fmla="*/ 2322195 w 2314575"/>
                <a:gd name="connsiteY72" fmla="*/ 81778 h 1581150"/>
                <a:gd name="connsiteX73" fmla="*/ 2143125 w 2314575"/>
                <a:gd name="connsiteY73" fmla="*/ 204650 h 1581150"/>
                <a:gd name="connsiteX74" fmla="*/ 2180273 w 2314575"/>
                <a:gd name="connsiteY74" fmla="*/ 128450 h 1581150"/>
                <a:gd name="connsiteX75" fmla="*/ 2133600 w 2314575"/>
                <a:gd name="connsiteY75" fmla="*/ 98923 h 1581150"/>
                <a:gd name="connsiteX76" fmla="*/ 2050733 w 2314575"/>
                <a:gd name="connsiteY76" fmla="*/ 251323 h 1581150"/>
                <a:gd name="connsiteX77" fmla="*/ 2143125 w 2314575"/>
                <a:gd name="connsiteY77" fmla="*/ 204650 h 1581150"/>
                <a:gd name="connsiteX78" fmla="*/ 522922 w 2314575"/>
                <a:gd name="connsiteY78" fmla="*/ 1305740 h 1581150"/>
                <a:gd name="connsiteX79" fmla="*/ 516255 w 2314575"/>
                <a:gd name="connsiteY79" fmla="*/ 1490525 h 1581150"/>
                <a:gd name="connsiteX80" fmla="*/ 532448 w 2314575"/>
                <a:gd name="connsiteY80" fmla="*/ 1535293 h 1581150"/>
                <a:gd name="connsiteX81" fmla="*/ 388620 w 2314575"/>
                <a:gd name="connsiteY81" fmla="*/ 1557200 h 1581150"/>
                <a:gd name="connsiteX82" fmla="*/ 278130 w 2314575"/>
                <a:gd name="connsiteY82" fmla="*/ 1587680 h 1581150"/>
                <a:gd name="connsiteX83" fmla="*/ 321945 w 2314575"/>
                <a:gd name="connsiteY83" fmla="*/ 1395275 h 1581150"/>
                <a:gd name="connsiteX84" fmla="*/ 339090 w 2314575"/>
                <a:gd name="connsiteY84" fmla="*/ 1198108 h 1581150"/>
                <a:gd name="connsiteX85" fmla="*/ 346710 w 2314575"/>
                <a:gd name="connsiteY85" fmla="*/ 996178 h 1581150"/>
                <a:gd name="connsiteX86" fmla="*/ 334328 w 2314575"/>
                <a:gd name="connsiteY86" fmla="*/ 956173 h 1581150"/>
                <a:gd name="connsiteX87" fmla="*/ 506730 w 2314575"/>
                <a:gd name="connsiteY87" fmla="*/ 926645 h 1581150"/>
                <a:gd name="connsiteX88" fmla="*/ 793433 w 2314575"/>
                <a:gd name="connsiteY88" fmla="*/ 860923 h 1581150"/>
                <a:gd name="connsiteX89" fmla="*/ 777240 w 2314575"/>
                <a:gd name="connsiteY89" fmla="*/ 1008560 h 1581150"/>
                <a:gd name="connsiteX90" fmla="*/ 724853 w 2314575"/>
                <a:gd name="connsiteY90" fmla="*/ 996178 h 1581150"/>
                <a:gd name="connsiteX91" fmla="*/ 548640 w 2314575"/>
                <a:gd name="connsiteY91" fmla="*/ 1027610 h 1581150"/>
                <a:gd name="connsiteX92" fmla="*/ 535305 w 2314575"/>
                <a:gd name="connsiteY92" fmla="*/ 1157150 h 1581150"/>
                <a:gd name="connsiteX93" fmla="*/ 532448 w 2314575"/>
                <a:gd name="connsiteY93" fmla="*/ 1191440 h 1581150"/>
                <a:gd name="connsiteX94" fmla="*/ 622935 w 2314575"/>
                <a:gd name="connsiteY94" fmla="*/ 1172390 h 1581150"/>
                <a:gd name="connsiteX95" fmla="*/ 740093 w 2314575"/>
                <a:gd name="connsiteY95" fmla="*/ 1132385 h 1581150"/>
                <a:gd name="connsiteX96" fmla="*/ 727710 w 2314575"/>
                <a:gd name="connsiteY96" fmla="*/ 1280023 h 1581150"/>
                <a:gd name="connsiteX97" fmla="*/ 635318 w 2314575"/>
                <a:gd name="connsiteY97" fmla="*/ 1280975 h 1581150"/>
                <a:gd name="connsiteX98" fmla="*/ 522922 w 2314575"/>
                <a:gd name="connsiteY98" fmla="*/ 1305740 h 1581150"/>
                <a:gd name="connsiteX99" fmla="*/ 1005840 w 2314575"/>
                <a:gd name="connsiteY99" fmla="*/ 1018085 h 1581150"/>
                <a:gd name="connsiteX100" fmla="*/ 1106805 w 2314575"/>
                <a:gd name="connsiteY100" fmla="*/ 886640 h 1581150"/>
                <a:gd name="connsiteX101" fmla="*/ 1210628 w 2314575"/>
                <a:gd name="connsiteY101" fmla="*/ 845683 h 1581150"/>
                <a:gd name="connsiteX102" fmla="*/ 1169670 w 2314575"/>
                <a:gd name="connsiteY102" fmla="*/ 1021895 h 1581150"/>
                <a:gd name="connsiteX103" fmla="*/ 1102042 w 2314575"/>
                <a:gd name="connsiteY103" fmla="*/ 1016180 h 1581150"/>
                <a:gd name="connsiteX104" fmla="*/ 990600 w 2314575"/>
                <a:gd name="connsiteY104" fmla="*/ 1169533 h 1581150"/>
                <a:gd name="connsiteX105" fmla="*/ 982980 w 2314575"/>
                <a:gd name="connsiteY105" fmla="*/ 1350508 h 1581150"/>
                <a:gd name="connsiteX106" fmla="*/ 990600 w 2314575"/>
                <a:gd name="connsiteY106" fmla="*/ 1375273 h 1581150"/>
                <a:gd name="connsiteX107" fmla="*/ 882967 w 2314575"/>
                <a:gd name="connsiteY107" fmla="*/ 1391465 h 1581150"/>
                <a:gd name="connsiteX108" fmla="*/ 775335 w 2314575"/>
                <a:gd name="connsiteY108" fmla="*/ 1420040 h 1581150"/>
                <a:gd name="connsiteX109" fmla="*/ 806767 w 2314575"/>
                <a:gd name="connsiteY109" fmla="*/ 1280023 h 1581150"/>
                <a:gd name="connsiteX110" fmla="*/ 820103 w 2314575"/>
                <a:gd name="connsiteY110" fmla="*/ 997130 h 1581150"/>
                <a:gd name="connsiteX111" fmla="*/ 797242 w 2314575"/>
                <a:gd name="connsiteY111" fmla="*/ 959030 h 1581150"/>
                <a:gd name="connsiteX112" fmla="*/ 1022033 w 2314575"/>
                <a:gd name="connsiteY112" fmla="*/ 885688 h 1581150"/>
                <a:gd name="connsiteX113" fmla="*/ 1005840 w 2314575"/>
                <a:gd name="connsiteY113" fmla="*/ 1018085 h 1581150"/>
                <a:gd name="connsiteX114" fmla="*/ 1622108 w 2314575"/>
                <a:gd name="connsiteY114" fmla="*/ 869495 h 1581150"/>
                <a:gd name="connsiteX115" fmla="*/ 1554480 w 2314575"/>
                <a:gd name="connsiteY115" fmla="*/ 1026658 h 1581150"/>
                <a:gd name="connsiteX116" fmla="*/ 1355408 w 2314575"/>
                <a:gd name="connsiteY116" fmla="*/ 1124765 h 1581150"/>
                <a:gd name="connsiteX117" fmla="*/ 1377315 w 2314575"/>
                <a:gd name="connsiteY117" fmla="*/ 1170485 h 1581150"/>
                <a:gd name="connsiteX118" fmla="*/ 1483042 w 2314575"/>
                <a:gd name="connsiteY118" fmla="*/ 1185725 h 1581150"/>
                <a:gd name="connsiteX119" fmla="*/ 1605915 w 2314575"/>
                <a:gd name="connsiteY119" fmla="*/ 1120003 h 1581150"/>
                <a:gd name="connsiteX120" fmla="*/ 1576388 w 2314575"/>
                <a:gd name="connsiteY120" fmla="*/ 1240018 h 1581150"/>
                <a:gd name="connsiteX121" fmla="*/ 1438275 w 2314575"/>
                <a:gd name="connsiteY121" fmla="*/ 1287643 h 1581150"/>
                <a:gd name="connsiteX122" fmla="*/ 1243965 w 2314575"/>
                <a:gd name="connsiteY122" fmla="*/ 1269545 h 1581150"/>
                <a:gd name="connsiteX123" fmla="*/ 1181100 w 2314575"/>
                <a:gd name="connsiteY123" fmla="*/ 1156198 h 1581150"/>
                <a:gd name="connsiteX124" fmla="*/ 1221105 w 2314575"/>
                <a:gd name="connsiteY124" fmla="*/ 959983 h 1581150"/>
                <a:gd name="connsiteX125" fmla="*/ 1445895 w 2314575"/>
                <a:gd name="connsiteY125" fmla="*/ 794248 h 1581150"/>
                <a:gd name="connsiteX126" fmla="*/ 1622108 w 2314575"/>
                <a:gd name="connsiteY126" fmla="*/ 869495 h 1581150"/>
                <a:gd name="connsiteX127" fmla="*/ 1443038 w 2314575"/>
                <a:gd name="connsiteY127" fmla="*/ 991415 h 1581150"/>
                <a:gd name="connsiteX128" fmla="*/ 1480185 w 2314575"/>
                <a:gd name="connsiteY128" fmla="*/ 915215 h 1581150"/>
                <a:gd name="connsiteX129" fmla="*/ 1433513 w 2314575"/>
                <a:gd name="connsiteY129" fmla="*/ 885688 h 1581150"/>
                <a:gd name="connsiteX130" fmla="*/ 1350645 w 2314575"/>
                <a:gd name="connsiteY130" fmla="*/ 1038088 h 1581150"/>
                <a:gd name="connsiteX131" fmla="*/ 1443038 w 2314575"/>
                <a:gd name="connsiteY131" fmla="*/ 991415 h 1581150"/>
                <a:gd name="connsiteX132" fmla="*/ 2082165 w 2314575"/>
                <a:gd name="connsiteY132" fmla="*/ 774245 h 1581150"/>
                <a:gd name="connsiteX133" fmla="*/ 2014538 w 2314575"/>
                <a:gd name="connsiteY133" fmla="*/ 931408 h 1581150"/>
                <a:gd name="connsiteX134" fmla="*/ 1815465 w 2314575"/>
                <a:gd name="connsiteY134" fmla="*/ 1029515 h 1581150"/>
                <a:gd name="connsiteX135" fmla="*/ 1836420 w 2314575"/>
                <a:gd name="connsiteY135" fmla="*/ 1075235 h 1581150"/>
                <a:gd name="connsiteX136" fmla="*/ 1942148 w 2314575"/>
                <a:gd name="connsiteY136" fmla="*/ 1090475 h 1581150"/>
                <a:gd name="connsiteX137" fmla="*/ 2065020 w 2314575"/>
                <a:gd name="connsiteY137" fmla="*/ 1024753 h 1581150"/>
                <a:gd name="connsiteX138" fmla="*/ 2035492 w 2314575"/>
                <a:gd name="connsiteY138" fmla="*/ 1144768 h 1581150"/>
                <a:gd name="connsiteX139" fmla="*/ 1897380 w 2314575"/>
                <a:gd name="connsiteY139" fmla="*/ 1192393 h 1581150"/>
                <a:gd name="connsiteX140" fmla="*/ 1703070 w 2314575"/>
                <a:gd name="connsiteY140" fmla="*/ 1174295 h 1581150"/>
                <a:gd name="connsiteX141" fmla="*/ 1640205 w 2314575"/>
                <a:gd name="connsiteY141" fmla="*/ 1060948 h 1581150"/>
                <a:gd name="connsiteX142" fmla="*/ 1680210 w 2314575"/>
                <a:gd name="connsiteY142" fmla="*/ 864733 h 1581150"/>
                <a:gd name="connsiteX143" fmla="*/ 1905000 w 2314575"/>
                <a:gd name="connsiteY143" fmla="*/ 698998 h 1581150"/>
                <a:gd name="connsiteX144" fmla="*/ 2082165 w 2314575"/>
                <a:gd name="connsiteY144" fmla="*/ 774245 h 1581150"/>
                <a:gd name="connsiteX145" fmla="*/ 1903095 w 2314575"/>
                <a:gd name="connsiteY145" fmla="*/ 896165 h 1581150"/>
                <a:gd name="connsiteX146" fmla="*/ 1940242 w 2314575"/>
                <a:gd name="connsiteY146" fmla="*/ 819965 h 1581150"/>
                <a:gd name="connsiteX147" fmla="*/ 1893570 w 2314575"/>
                <a:gd name="connsiteY147" fmla="*/ 790438 h 1581150"/>
                <a:gd name="connsiteX148" fmla="*/ 1810703 w 2314575"/>
                <a:gd name="connsiteY148" fmla="*/ 942838 h 1581150"/>
                <a:gd name="connsiteX149" fmla="*/ 1903095 w 2314575"/>
                <a:gd name="connsiteY149" fmla="*/ 896165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2314575" h="1581150">
                  <a:moveTo>
                    <a:pt x="508635" y="418963"/>
                  </a:moveTo>
                  <a:cubicBezTo>
                    <a:pt x="554355" y="316093"/>
                    <a:pt x="564833" y="288470"/>
                    <a:pt x="594360" y="197983"/>
                  </a:cubicBezTo>
                  <a:cubicBezTo>
                    <a:pt x="617220" y="197030"/>
                    <a:pt x="672465" y="190363"/>
                    <a:pt x="720090" y="180838"/>
                  </a:cubicBezTo>
                  <a:cubicBezTo>
                    <a:pt x="783908" y="167503"/>
                    <a:pt x="827723" y="154168"/>
                    <a:pt x="873442" y="139880"/>
                  </a:cubicBezTo>
                  <a:cubicBezTo>
                    <a:pt x="854392" y="159883"/>
                    <a:pt x="834390" y="266563"/>
                    <a:pt x="822008" y="426583"/>
                  </a:cubicBezTo>
                  <a:cubicBezTo>
                    <a:pt x="799148" y="731383"/>
                    <a:pt x="802958" y="759005"/>
                    <a:pt x="812483" y="771388"/>
                  </a:cubicBezTo>
                  <a:cubicBezTo>
                    <a:pt x="773430" y="777103"/>
                    <a:pt x="737235" y="781865"/>
                    <a:pt x="700087" y="789485"/>
                  </a:cubicBezTo>
                  <a:cubicBezTo>
                    <a:pt x="662940" y="797105"/>
                    <a:pt x="625793" y="807583"/>
                    <a:pt x="588645" y="818060"/>
                  </a:cubicBezTo>
                  <a:cubicBezTo>
                    <a:pt x="610553" y="741860"/>
                    <a:pt x="615315" y="695188"/>
                    <a:pt x="637223" y="503735"/>
                  </a:cubicBezTo>
                  <a:cubicBezTo>
                    <a:pt x="642937" y="451348"/>
                    <a:pt x="648653" y="399913"/>
                    <a:pt x="655320" y="347525"/>
                  </a:cubicBezTo>
                  <a:cubicBezTo>
                    <a:pt x="584835" y="500878"/>
                    <a:pt x="481965" y="721858"/>
                    <a:pt x="443865" y="847588"/>
                  </a:cubicBezTo>
                  <a:cubicBezTo>
                    <a:pt x="432435" y="849493"/>
                    <a:pt x="416243" y="849493"/>
                    <a:pt x="392430" y="855208"/>
                  </a:cubicBezTo>
                  <a:cubicBezTo>
                    <a:pt x="376237" y="859018"/>
                    <a:pt x="359093" y="862828"/>
                    <a:pt x="342900" y="868543"/>
                  </a:cubicBezTo>
                  <a:cubicBezTo>
                    <a:pt x="319087" y="753290"/>
                    <a:pt x="313372" y="730430"/>
                    <a:pt x="280035" y="617083"/>
                  </a:cubicBezTo>
                  <a:cubicBezTo>
                    <a:pt x="260985" y="554218"/>
                    <a:pt x="242887" y="490400"/>
                    <a:pt x="223837" y="427535"/>
                  </a:cubicBezTo>
                  <a:cubicBezTo>
                    <a:pt x="220028" y="498973"/>
                    <a:pt x="216218" y="571363"/>
                    <a:pt x="210503" y="642800"/>
                  </a:cubicBezTo>
                  <a:cubicBezTo>
                    <a:pt x="205740" y="705665"/>
                    <a:pt x="200025" y="768530"/>
                    <a:pt x="196215" y="830443"/>
                  </a:cubicBezTo>
                  <a:cubicBezTo>
                    <a:pt x="194310" y="879973"/>
                    <a:pt x="196215" y="891403"/>
                    <a:pt x="200025" y="898070"/>
                  </a:cubicBezTo>
                  <a:cubicBezTo>
                    <a:pt x="180975" y="900928"/>
                    <a:pt x="149543" y="903785"/>
                    <a:pt x="100013" y="914263"/>
                  </a:cubicBezTo>
                  <a:cubicBezTo>
                    <a:pt x="66675" y="920930"/>
                    <a:pt x="33338" y="929503"/>
                    <a:pt x="0" y="939028"/>
                  </a:cubicBezTo>
                  <a:cubicBezTo>
                    <a:pt x="10477" y="921883"/>
                    <a:pt x="27622" y="888545"/>
                    <a:pt x="42863" y="799010"/>
                  </a:cubicBezTo>
                  <a:cubicBezTo>
                    <a:pt x="51435" y="743765"/>
                    <a:pt x="67627" y="642800"/>
                    <a:pt x="83820" y="507545"/>
                  </a:cubicBezTo>
                  <a:cubicBezTo>
                    <a:pt x="103822" y="345620"/>
                    <a:pt x="88582" y="309425"/>
                    <a:pt x="82868" y="303710"/>
                  </a:cubicBezTo>
                  <a:cubicBezTo>
                    <a:pt x="107632" y="302758"/>
                    <a:pt x="151447" y="297995"/>
                    <a:pt x="232410" y="280850"/>
                  </a:cubicBezTo>
                  <a:cubicBezTo>
                    <a:pt x="280035" y="271325"/>
                    <a:pt x="325755" y="257038"/>
                    <a:pt x="373380" y="242750"/>
                  </a:cubicBezTo>
                  <a:cubicBezTo>
                    <a:pt x="378143" y="275135"/>
                    <a:pt x="381953" y="298948"/>
                    <a:pt x="396240" y="357050"/>
                  </a:cubicBezTo>
                  <a:cubicBezTo>
                    <a:pt x="405765" y="397055"/>
                    <a:pt x="440055" y="530405"/>
                    <a:pt x="447675" y="556123"/>
                  </a:cubicBezTo>
                  <a:cubicBezTo>
                    <a:pt x="466725" y="510403"/>
                    <a:pt x="487680" y="464683"/>
                    <a:pt x="508635" y="418963"/>
                  </a:cubicBezTo>
                  <a:close/>
                  <a:moveTo>
                    <a:pt x="1400175" y="329428"/>
                  </a:moveTo>
                  <a:cubicBezTo>
                    <a:pt x="1408748" y="398008"/>
                    <a:pt x="1395413" y="494210"/>
                    <a:pt x="1351598" y="564695"/>
                  </a:cubicBezTo>
                  <a:cubicBezTo>
                    <a:pt x="1291590" y="662803"/>
                    <a:pt x="1190625" y="698998"/>
                    <a:pt x="1113473" y="714238"/>
                  </a:cubicBezTo>
                  <a:cubicBezTo>
                    <a:pt x="995362" y="739003"/>
                    <a:pt x="951548" y="716143"/>
                    <a:pt x="931545" y="703760"/>
                  </a:cubicBezTo>
                  <a:cubicBezTo>
                    <a:pt x="885825" y="677090"/>
                    <a:pt x="870585" y="632323"/>
                    <a:pt x="864870" y="589460"/>
                  </a:cubicBezTo>
                  <a:cubicBezTo>
                    <a:pt x="860108" y="554218"/>
                    <a:pt x="854392" y="431345"/>
                    <a:pt x="929640" y="336095"/>
                  </a:cubicBezTo>
                  <a:cubicBezTo>
                    <a:pt x="981075" y="269420"/>
                    <a:pt x="1063942" y="230368"/>
                    <a:pt x="1147763" y="212270"/>
                  </a:cubicBezTo>
                  <a:cubicBezTo>
                    <a:pt x="1246823" y="192268"/>
                    <a:pt x="1383030" y="193220"/>
                    <a:pt x="1400175" y="329428"/>
                  </a:cubicBezTo>
                  <a:close/>
                  <a:moveTo>
                    <a:pt x="1193483" y="561838"/>
                  </a:moveTo>
                  <a:cubicBezTo>
                    <a:pt x="1214438" y="482780"/>
                    <a:pt x="1219200" y="359908"/>
                    <a:pt x="1216342" y="334190"/>
                  </a:cubicBezTo>
                  <a:cubicBezTo>
                    <a:pt x="1212533" y="306568"/>
                    <a:pt x="1201103" y="280850"/>
                    <a:pt x="1152525" y="291328"/>
                  </a:cubicBezTo>
                  <a:cubicBezTo>
                    <a:pt x="1126808" y="297043"/>
                    <a:pt x="1104900" y="307520"/>
                    <a:pt x="1088708" y="329428"/>
                  </a:cubicBezTo>
                  <a:cubicBezTo>
                    <a:pt x="1054417" y="376100"/>
                    <a:pt x="1041083" y="512308"/>
                    <a:pt x="1048703" y="576125"/>
                  </a:cubicBezTo>
                  <a:cubicBezTo>
                    <a:pt x="1050608" y="593270"/>
                    <a:pt x="1057275" y="647563"/>
                    <a:pt x="1123950" y="634228"/>
                  </a:cubicBezTo>
                  <a:cubicBezTo>
                    <a:pt x="1169670" y="624703"/>
                    <a:pt x="1183958" y="595175"/>
                    <a:pt x="1193483" y="561838"/>
                  </a:cubicBezTo>
                  <a:close/>
                  <a:moveTo>
                    <a:pt x="1689735" y="324665"/>
                  </a:moveTo>
                  <a:cubicBezTo>
                    <a:pt x="1706880" y="265610"/>
                    <a:pt x="1724978" y="199888"/>
                    <a:pt x="1738313" y="147500"/>
                  </a:cubicBezTo>
                  <a:cubicBezTo>
                    <a:pt x="1744980" y="118925"/>
                    <a:pt x="1744980" y="110353"/>
                    <a:pt x="1740217" y="95113"/>
                  </a:cubicBezTo>
                  <a:cubicBezTo>
                    <a:pt x="1756410" y="93208"/>
                    <a:pt x="1782128" y="92255"/>
                    <a:pt x="1836420" y="80825"/>
                  </a:cubicBezTo>
                  <a:cubicBezTo>
                    <a:pt x="1866900" y="74158"/>
                    <a:pt x="1895475" y="64633"/>
                    <a:pt x="1927860" y="56060"/>
                  </a:cubicBezTo>
                  <a:cubicBezTo>
                    <a:pt x="1902142" y="94160"/>
                    <a:pt x="1885950" y="120830"/>
                    <a:pt x="1858328" y="193220"/>
                  </a:cubicBezTo>
                  <a:cubicBezTo>
                    <a:pt x="1835467" y="254180"/>
                    <a:pt x="1767840" y="439918"/>
                    <a:pt x="1744980" y="508498"/>
                  </a:cubicBezTo>
                  <a:cubicBezTo>
                    <a:pt x="1738313" y="532310"/>
                    <a:pt x="1730692" y="557075"/>
                    <a:pt x="1730692" y="579935"/>
                  </a:cubicBezTo>
                  <a:cubicBezTo>
                    <a:pt x="1690688" y="583745"/>
                    <a:pt x="1650683" y="587555"/>
                    <a:pt x="1611630" y="596128"/>
                  </a:cubicBezTo>
                  <a:cubicBezTo>
                    <a:pt x="1573530" y="603748"/>
                    <a:pt x="1536383" y="616130"/>
                    <a:pt x="1498283" y="628513"/>
                  </a:cubicBezTo>
                  <a:cubicBezTo>
                    <a:pt x="1491615" y="566600"/>
                    <a:pt x="1488758" y="550408"/>
                    <a:pt x="1464945" y="435155"/>
                  </a:cubicBezTo>
                  <a:cubicBezTo>
                    <a:pt x="1430655" y="269420"/>
                    <a:pt x="1426845" y="249418"/>
                    <a:pt x="1383030" y="169408"/>
                  </a:cubicBezTo>
                  <a:cubicBezTo>
                    <a:pt x="1400175" y="168455"/>
                    <a:pt x="1426845" y="166550"/>
                    <a:pt x="1491615" y="153215"/>
                  </a:cubicBezTo>
                  <a:cubicBezTo>
                    <a:pt x="1528763" y="145595"/>
                    <a:pt x="1566863" y="134165"/>
                    <a:pt x="1604963" y="123688"/>
                  </a:cubicBezTo>
                  <a:cubicBezTo>
                    <a:pt x="1599248" y="133213"/>
                    <a:pt x="1600200" y="157978"/>
                    <a:pt x="1608773" y="216080"/>
                  </a:cubicBezTo>
                  <a:cubicBezTo>
                    <a:pt x="1620203" y="302758"/>
                    <a:pt x="1638300" y="414200"/>
                    <a:pt x="1648778" y="478018"/>
                  </a:cubicBezTo>
                  <a:cubicBezTo>
                    <a:pt x="1663065" y="422773"/>
                    <a:pt x="1666875" y="401818"/>
                    <a:pt x="1689735" y="324665"/>
                  </a:cubicBezTo>
                  <a:close/>
                  <a:moveTo>
                    <a:pt x="2322195" y="81778"/>
                  </a:moveTo>
                  <a:cubicBezTo>
                    <a:pt x="2328863" y="134165"/>
                    <a:pt x="2301240" y="193220"/>
                    <a:pt x="2254568" y="238940"/>
                  </a:cubicBezTo>
                  <a:cubicBezTo>
                    <a:pt x="2192655" y="297043"/>
                    <a:pt x="2112645" y="320855"/>
                    <a:pt x="2055495" y="337048"/>
                  </a:cubicBezTo>
                  <a:cubicBezTo>
                    <a:pt x="2058352" y="350383"/>
                    <a:pt x="2061210" y="368480"/>
                    <a:pt x="2076450" y="382768"/>
                  </a:cubicBezTo>
                  <a:cubicBezTo>
                    <a:pt x="2101215" y="407533"/>
                    <a:pt x="2143125" y="406580"/>
                    <a:pt x="2182178" y="398008"/>
                  </a:cubicBezTo>
                  <a:cubicBezTo>
                    <a:pt x="2241233" y="385625"/>
                    <a:pt x="2273618" y="358955"/>
                    <a:pt x="2305050" y="332285"/>
                  </a:cubicBezTo>
                  <a:cubicBezTo>
                    <a:pt x="2287905" y="385625"/>
                    <a:pt x="2285048" y="398008"/>
                    <a:pt x="2275523" y="452300"/>
                  </a:cubicBezTo>
                  <a:cubicBezTo>
                    <a:pt x="2234565" y="471350"/>
                    <a:pt x="2198370" y="487543"/>
                    <a:pt x="2137410" y="499925"/>
                  </a:cubicBezTo>
                  <a:cubicBezTo>
                    <a:pt x="2109788" y="505640"/>
                    <a:pt x="2012633" y="525643"/>
                    <a:pt x="1943100" y="481828"/>
                  </a:cubicBezTo>
                  <a:cubicBezTo>
                    <a:pt x="1904048" y="456110"/>
                    <a:pt x="1884998" y="413248"/>
                    <a:pt x="1880235" y="368480"/>
                  </a:cubicBezTo>
                  <a:cubicBezTo>
                    <a:pt x="1875473" y="330380"/>
                    <a:pt x="1876425" y="249418"/>
                    <a:pt x="1920240" y="172265"/>
                  </a:cubicBezTo>
                  <a:cubicBezTo>
                    <a:pt x="1949767" y="117973"/>
                    <a:pt x="2020252" y="33200"/>
                    <a:pt x="2145030" y="6530"/>
                  </a:cubicBezTo>
                  <a:cubicBezTo>
                    <a:pt x="2241233" y="-12520"/>
                    <a:pt x="2313623" y="9388"/>
                    <a:pt x="2322195" y="81778"/>
                  </a:cubicBezTo>
                  <a:close/>
                  <a:moveTo>
                    <a:pt x="2143125" y="204650"/>
                  </a:moveTo>
                  <a:cubicBezTo>
                    <a:pt x="2171700" y="178933"/>
                    <a:pt x="2181225" y="142738"/>
                    <a:pt x="2180273" y="128450"/>
                  </a:cubicBezTo>
                  <a:cubicBezTo>
                    <a:pt x="2177415" y="105590"/>
                    <a:pt x="2156460" y="94160"/>
                    <a:pt x="2133600" y="98923"/>
                  </a:cubicBezTo>
                  <a:cubicBezTo>
                    <a:pt x="2092642" y="107495"/>
                    <a:pt x="2057400" y="157978"/>
                    <a:pt x="2050733" y="251323"/>
                  </a:cubicBezTo>
                  <a:cubicBezTo>
                    <a:pt x="2073592" y="244655"/>
                    <a:pt x="2109788" y="234178"/>
                    <a:pt x="2143125" y="204650"/>
                  </a:cubicBezTo>
                  <a:close/>
                  <a:moveTo>
                    <a:pt x="522922" y="1305740"/>
                  </a:moveTo>
                  <a:cubicBezTo>
                    <a:pt x="516255" y="1399085"/>
                    <a:pt x="511493" y="1451473"/>
                    <a:pt x="516255" y="1490525"/>
                  </a:cubicBezTo>
                  <a:cubicBezTo>
                    <a:pt x="519112" y="1513385"/>
                    <a:pt x="524828" y="1522910"/>
                    <a:pt x="532448" y="1535293"/>
                  </a:cubicBezTo>
                  <a:cubicBezTo>
                    <a:pt x="481012" y="1541960"/>
                    <a:pt x="434340" y="1547675"/>
                    <a:pt x="388620" y="1557200"/>
                  </a:cubicBezTo>
                  <a:cubicBezTo>
                    <a:pt x="340043" y="1567678"/>
                    <a:pt x="306705" y="1578155"/>
                    <a:pt x="278130" y="1587680"/>
                  </a:cubicBezTo>
                  <a:cubicBezTo>
                    <a:pt x="297180" y="1545770"/>
                    <a:pt x="310515" y="1509575"/>
                    <a:pt x="321945" y="1395275"/>
                  </a:cubicBezTo>
                  <a:cubicBezTo>
                    <a:pt x="328612" y="1330505"/>
                    <a:pt x="333375" y="1263830"/>
                    <a:pt x="339090" y="1198108"/>
                  </a:cubicBezTo>
                  <a:cubicBezTo>
                    <a:pt x="345758" y="1116193"/>
                    <a:pt x="352425" y="1042850"/>
                    <a:pt x="346710" y="996178"/>
                  </a:cubicBezTo>
                  <a:cubicBezTo>
                    <a:pt x="344805" y="978080"/>
                    <a:pt x="340043" y="969508"/>
                    <a:pt x="334328" y="956173"/>
                  </a:cubicBezTo>
                  <a:cubicBezTo>
                    <a:pt x="348615" y="954268"/>
                    <a:pt x="399097" y="948553"/>
                    <a:pt x="506730" y="926645"/>
                  </a:cubicBezTo>
                  <a:cubicBezTo>
                    <a:pt x="691515" y="888545"/>
                    <a:pt x="715328" y="882830"/>
                    <a:pt x="793433" y="860923"/>
                  </a:cubicBezTo>
                  <a:cubicBezTo>
                    <a:pt x="781050" y="930455"/>
                    <a:pt x="779145" y="945695"/>
                    <a:pt x="777240" y="1008560"/>
                  </a:cubicBezTo>
                  <a:cubicBezTo>
                    <a:pt x="772478" y="1001893"/>
                    <a:pt x="765810" y="992368"/>
                    <a:pt x="724853" y="996178"/>
                  </a:cubicBezTo>
                  <a:cubicBezTo>
                    <a:pt x="673418" y="1001893"/>
                    <a:pt x="614362" y="1014275"/>
                    <a:pt x="548640" y="1027610"/>
                  </a:cubicBezTo>
                  <a:cubicBezTo>
                    <a:pt x="542925" y="1054280"/>
                    <a:pt x="539115" y="1114288"/>
                    <a:pt x="535305" y="1157150"/>
                  </a:cubicBezTo>
                  <a:lnTo>
                    <a:pt x="532448" y="1191440"/>
                  </a:lnTo>
                  <a:lnTo>
                    <a:pt x="622935" y="1172390"/>
                  </a:lnTo>
                  <a:cubicBezTo>
                    <a:pt x="682943" y="1160008"/>
                    <a:pt x="701040" y="1153340"/>
                    <a:pt x="740093" y="1132385"/>
                  </a:cubicBezTo>
                  <a:cubicBezTo>
                    <a:pt x="731520" y="1188583"/>
                    <a:pt x="729615" y="1206680"/>
                    <a:pt x="727710" y="1280023"/>
                  </a:cubicBezTo>
                  <a:cubicBezTo>
                    <a:pt x="706755" y="1272403"/>
                    <a:pt x="695325" y="1269545"/>
                    <a:pt x="635318" y="1280975"/>
                  </a:cubicBezTo>
                  <a:lnTo>
                    <a:pt x="522922" y="1305740"/>
                  </a:lnTo>
                  <a:close/>
                  <a:moveTo>
                    <a:pt x="1005840" y="1018085"/>
                  </a:moveTo>
                  <a:cubicBezTo>
                    <a:pt x="1023937" y="979985"/>
                    <a:pt x="1046798" y="928550"/>
                    <a:pt x="1106805" y="886640"/>
                  </a:cubicBezTo>
                  <a:cubicBezTo>
                    <a:pt x="1152525" y="855208"/>
                    <a:pt x="1188720" y="848540"/>
                    <a:pt x="1210628" y="845683"/>
                  </a:cubicBezTo>
                  <a:cubicBezTo>
                    <a:pt x="1185863" y="931408"/>
                    <a:pt x="1182053" y="948553"/>
                    <a:pt x="1169670" y="1021895"/>
                  </a:cubicBezTo>
                  <a:cubicBezTo>
                    <a:pt x="1149667" y="1016180"/>
                    <a:pt x="1132523" y="1009513"/>
                    <a:pt x="1102042" y="1016180"/>
                  </a:cubicBezTo>
                  <a:cubicBezTo>
                    <a:pt x="1040130" y="1029515"/>
                    <a:pt x="998220" y="1070473"/>
                    <a:pt x="990600" y="1169533"/>
                  </a:cubicBezTo>
                  <a:cubicBezTo>
                    <a:pt x="987742" y="1204775"/>
                    <a:pt x="979170" y="1323838"/>
                    <a:pt x="982980" y="1350508"/>
                  </a:cubicBezTo>
                  <a:cubicBezTo>
                    <a:pt x="983933" y="1361938"/>
                    <a:pt x="986790" y="1366700"/>
                    <a:pt x="990600" y="1375273"/>
                  </a:cubicBezTo>
                  <a:cubicBezTo>
                    <a:pt x="954405" y="1379083"/>
                    <a:pt x="919162" y="1383845"/>
                    <a:pt x="882967" y="1391465"/>
                  </a:cubicBezTo>
                  <a:cubicBezTo>
                    <a:pt x="847725" y="1400038"/>
                    <a:pt x="811530" y="1409563"/>
                    <a:pt x="775335" y="1420040"/>
                  </a:cubicBezTo>
                  <a:cubicBezTo>
                    <a:pt x="788670" y="1379083"/>
                    <a:pt x="799148" y="1349555"/>
                    <a:pt x="806767" y="1280023"/>
                  </a:cubicBezTo>
                  <a:cubicBezTo>
                    <a:pt x="817245" y="1198108"/>
                    <a:pt x="823912" y="1033325"/>
                    <a:pt x="820103" y="997130"/>
                  </a:cubicBezTo>
                  <a:cubicBezTo>
                    <a:pt x="817245" y="974270"/>
                    <a:pt x="809625" y="968555"/>
                    <a:pt x="797242" y="959030"/>
                  </a:cubicBezTo>
                  <a:cubicBezTo>
                    <a:pt x="912495" y="936170"/>
                    <a:pt x="948690" y="921883"/>
                    <a:pt x="1022033" y="885688"/>
                  </a:cubicBezTo>
                  <a:lnTo>
                    <a:pt x="1005840" y="1018085"/>
                  </a:lnTo>
                  <a:close/>
                  <a:moveTo>
                    <a:pt x="1622108" y="869495"/>
                  </a:moveTo>
                  <a:cubicBezTo>
                    <a:pt x="1628775" y="921883"/>
                    <a:pt x="1601153" y="980938"/>
                    <a:pt x="1554480" y="1026658"/>
                  </a:cubicBezTo>
                  <a:cubicBezTo>
                    <a:pt x="1492567" y="1084760"/>
                    <a:pt x="1412558" y="1108573"/>
                    <a:pt x="1355408" y="1124765"/>
                  </a:cubicBezTo>
                  <a:cubicBezTo>
                    <a:pt x="1358265" y="1138100"/>
                    <a:pt x="1361123" y="1156198"/>
                    <a:pt x="1377315" y="1170485"/>
                  </a:cubicBezTo>
                  <a:cubicBezTo>
                    <a:pt x="1402080" y="1195250"/>
                    <a:pt x="1443990" y="1194298"/>
                    <a:pt x="1483042" y="1185725"/>
                  </a:cubicBezTo>
                  <a:cubicBezTo>
                    <a:pt x="1542098" y="1173343"/>
                    <a:pt x="1574483" y="1146673"/>
                    <a:pt x="1605915" y="1120003"/>
                  </a:cubicBezTo>
                  <a:cubicBezTo>
                    <a:pt x="1588770" y="1173343"/>
                    <a:pt x="1585913" y="1185725"/>
                    <a:pt x="1576388" y="1240018"/>
                  </a:cubicBezTo>
                  <a:cubicBezTo>
                    <a:pt x="1535430" y="1259068"/>
                    <a:pt x="1499235" y="1275260"/>
                    <a:pt x="1438275" y="1287643"/>
                  </a:cubicBezTo>
                  <a:cubicBezTo>
                    <a:pt x="1410653" y="1293358"/>
                    <a:pt x="1313498" y="1313360"/>
                    <a:pt x="1243965" y="1269545"/>
                  </a:cubicBezTo>
                  <a:cubicBezTo>
                    <a:pt x="1204913" y="1243828"/>
                    <a:pt x="1185863" y="1200965"/>
                    <a:pt x="1181100" y="1156198"/>
                  </a:cubicBezTo>
                  <a:cubicBezTo>
                    <a:pt x="1176338" y="1118098"/>
                    <a:pt x="1177290" y="1037135"/>
                    <a:pt x="1221105" y="959983"/>
                  </a:cubicBezTo>
                  <a:cubicBezTo>
                    <a:pt x="1250633" y="905690"/>
                    <a:pt x="1321117" y="820918"/>
                    <a:pt x="1445895" y="794248"/>
                  </a:cubicBezTo>
                  <a:cubicBezTo>
                    <a:pt x="1540192" y="774245"/>
                    <a:pt x="1613535" y="797105"/>
                    <a:pt x="1622108" y="869495"/>
                  </a:cubicBezTo>
                  <a:close/>
                  <a:moveTo>
                    <a:pt x="1443038" y="991415"/>
                  </a:moveTo>
                  <a:cubicBezTo>
                    <a:pt x="1471613" y="965698"/>
                    <a:pt x="1481138" y="929503"/>
                    <a:pt x="1480185" y="915215"/>
                  </a:cubicBezTo>
                  <a:cubicBezTo>
                    <a:pt x="1477328" y="892355"/>
                    <a:pt x="1456373" y="880925"/>
                    <a:pt x="1433513" y="885688"/>
                  </a:cubicBezTo>
                  <a:cubicBezTo>
                    <a:pt x="1392555" y="894260"/>
                    <a:pt x="1357313" y="944743"/>
                    <a:pt x="1350645" y="1038088"/>
                  </a:cubicBezTo>
                  <a:cubicBezTo>
                    <a:pt x="1373505" y="1032373"/>
                    <a:pt x="1408748" y="1021895"/>
                    <a:pt x="1443038" y="991415"/>
                  </a:cubicBezTo>
                  <a:close/>
                  <a:moveTo>
                    <a:pt x="2082165" y="774245"/>
                  </a:moveTo>
                  <a:cubicBezTo>
                    <a:pt x="2088833" y="826633"/>
                    <a:pt x="2061210" y="885688"/>
                    <a:pt x="2014538" y="931408"/>
                  </a:cubicBezTo>
                  <a:cubicBezTo>
                    <a:pt x="1952625" y="989510"/>
                    <a:pt x="1872615" y="1013323"/>
                    <a:pt x="1815465" y="1029515"/>
                  </a:cubicBezTo>
                  <a:cubicBezTo>
                    <a:pt x="1818323" y="1042850"/>
                    <a:pt x="1821180" y="1060948"/>
                    <a:pt x="1836420" y="1075235"/>
                  </a:cubicBezTo>
                  <a:cubicBezTo>
                    <a:pt x="1861185" y="1100000"/>
                    <a:pt x="1903095" y="1099048"/>
                    <a:pt x="1942148" y="1090475"/>
                  </a:cubicBezTo>
                  <a:cubicBezTo>
                    <a:pt x="2001202" y="1078093"/>
                    <a:pt x="2033588" y="1051423"/>
                    <a:pt x="2065020" y="1024753"/>
                  </a:cubicBezTo>
                  <a:cubicBezTo>
                    <a:pt x="2047875" y="1078093"/>
                    <a:pt x="2045017" y="1090475"/>
                    <a:pt x="2035492" y="1144768"/>
                  </a:cubicBezTo>
                  <a:cubicBezTo>
                    <a:pt x="1994535" y="1163818"/>
                    <a:pt x="1958340" y="1180010"/>
                    <a:pt x="1897380" y="1192393"/>
                  </a:cubicBezTo>
                  <a:cubicBezTo>
                    <a:pt x="1869758" y="1198108"/>
                    <a:pt x="1772603" y="1218110"/>
                    <a:pt x="1703070" y="1174295"/>
                  </a:cubicBezTo>
                  <a:cubicBezTo>
                    <a:pt x="1664017" y="1148578"/>
                    <a:pt x="1644967" y="1105715"/>
                    <a:pt x="1640205" y="1060948"/>
                  </a:cubicBezTo>
                  <a:cubicBezTo>
                    <a:pt x="1635442" y="1022848"/>
                    <a:pt x="1636395" y="941885"/>
                    <a:pt x="1680210" y="864733"/>
                  </a:cubicBezTo>
                  <a:cubicBezTo>
                    <a:pt x="1709738" y="810440"/>
                    <a:pt x="1780223" y="725668"/>
                    <a:pt x="1905000" y="698998"/>
                  </a:cubicBezTo>
                  <a:cubicBezTo>
                    <a:pt x="2000250" y="678995"/>
                    <a:pt x="2072640" y="700903"/>
                    <a:pt x="2082165" y="774245"/>
                  </a:cubicBezTo>
                  <a:close/>
                  <a:moveTo>
                    <a:pt x="1903095" y="896165"/>
                  </a:moveTo>
                  <a:cubicBezTo>
                    <a:pt x="1931670" y="870448"/>
                    <a:pt x="1941195" y="834253"/>
                    <a:pt x="1940242" y="819965"/>
                  </a:cubicBezTo>
                  <a:cubicBezTo>
                    <a:pt x="1937385" y="797105"/>
                    <a:pt x="1916430" y="785675"/>
                    <a:pt x="1893570" y="790438"/>
                  </a:cubicBezTo>
                  <a:cubicBezTo>
                    <a:pt x="1852613" y="799010"/>
                    <a:pt x="1817370" y="849493"/>
                    <a:pt x="1810703" y="942838"/>
                  </a:cubicBezTo>
                  <a:cubicBezTo>
                    <a:pt x="1832610" y="936170"/>
                    <a:pt x="1868805" y="926645"/>
                    <a:pt x="1903095" y="896165"/>
                  </a:cubicBezTo>
                  <a:close/>
                </a:path>
              </a:pathLst>
            </a:custGeom>
            <a:solidFill>
              <a:srgbClr val="3333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Kite Display Light"/>
                <a:ea typeface="+mn-ea"/>
                <a:cs typeface="+mn-cs"/>
              </a:endParaRPr>
            </a:p>
          </p:txBody>
        </p:sp>
      </p:grpSp>
      <p:pic>
        <p:nvPicPr>
          <p:cNvPr id="49" name="Picture 48" descr="A picture containing ball, table&#10;&#10;Description automatically generated">
            <a:extLst>
              <a:ext uri="{FF2B5EF4-FFF2-40B4-BE49-F238E27FC236}">
                <a16:creationId xmlns:a16="http://schemas.microsoft.com/office/drawing/2014/main" id="{C44D79B9-D2DF-4F0C-84CC-69A1EC7DC919}"/>
              </a:ext>
            </a:extLst>
          </p:cNvPr>
          <p:cNvPicPr>
            <a:picLocks noChangeAspect="1"/>
          </p:cNvPicPr>
          <p:nvPr/>
        </p:nvPicPr>
        <p:blipFill>
          <a:blip r:embed="rId12"/>
          <a:stretch>
            <a:fillRect/>
          </a:stretch>
        </p:blipFill>
        <p:spPr>
          <a:xfrm>
            <a:off x="3100295" y="3420785"/>
            <a:ext cx="828996" cy="747106"/>
          </a:xfrm>
          <a:prstGeom prst="rect">
            <a:avLst/>
          </a:prstGeom>
        </p:spPr>
      </p:pic>
      <p:pic>
        <p:nvPicPr>
          <p:cNvPr id="50" name="Picture 49" descr="A picture containing drawing, sign&#10;&#10;Description automatically generated">
            <a:extLst>
              <a:ext uri="{FF2B5EF4-FFF2-40B4-BE49-F238E27FC236}">
                <a16:creationId xmlns:a16="http://schemas.microsoft.com/office/drawing/2014/main" id="{07304707-5A41-4F9B-9E21-9790CEBF7130}"/>
              </a:ext>
            </a:extLst>
          </p:cNvPr>
          <p:cNvPicPr>
            <a:picLocks noChangeAspect="1"/>
          </p:cNvPicPr>
          <p:nvPr/>
        </p:nvPicPr>
        <p:blipFill>
          <a:blip r:embed="rId13"/>
          <a:stretch>
            <a:fillRect/>
          </a:stretch>
        </p:blipFill>
        <p:spPr>
          <a:xfrm>
            <a:off x="6808835" y="5157102"/>
            <a:ext cx="626666" cy="230281"/>
          </a:xfrm>
          <a:prstGeom prst="rect">
            <a:avLst/>
          </a:prstGeom>
        </p:spPr>
      </p:pic>
      <p:pic>
        <p:nvPicPr>
          <p:cNvPr id="51" name="Picture 2" descr="Veja Limpeza - Inicio | Facebook">
            <a:extLst>
              <a:ext uri="{FF2B5EF4-FFF2-40B4-BE49-F238E27FC236}">
                <a16:creationId xmlns:a16="http://schemas.microsoft.com/office/drawing/2014/main" id="{961B63D2-5436-4C80-AD0A-81078316C6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0336" y="5033469"/>
            <a:ext cx="582704" cy="58270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close up of a sign&#10;&#10;Description automatically generated">
            <a:extLst>
              <a:ext uri="{FF2B5EF4-FFF2-40B4-BE49-F238E27FC236}">
                <a16:creationId xmlns:a16="http://schemas.microsoft.com/office/drawing/2014/main" id="{7ED5B21C-542B-45D2-BAC2-9FE319FD2520}"/>
              </a:ext>
            </a:extLst>
          </p:cNvPr>
          <p:cNvPicPr>
            <a:picLocks noChangeAspect="1"/>
          </p:cNvPicPr>
          <p:nvPr/>
        </p:nvPicPr>
        <p:blipFill>
          <a:blip r:embed="rId15"/>
          <a:stretch>
            <a:fillRect/>
          </a:stretch>
        </p:blipFill>
        <p:spPr>
          <a:xfrm>
            <a:off x="1984023" y="4258044"/>
            <a:ext cx="695437" cy="753059"/>
          </a:xfrm>
          <a:prstGeom prst="rect">
            <a:avLst/>
          </a:prstGeom>
        </p:spPr>
      </p:pic>
      <p:sp>
        <p:nvSpPr>
          <p:cNvPr id="2" name="Rectangle 1">
            <a:extLst>
              <a:ext uri="{FF2B5EF4-FFF2-40B4-BE49-F238E27FC236}">
                <a16:creationId xmlns:a16="http://schemas.microsoft.com/office/drawing/2014/main" id="{34EE93BE-DE50-4A56-BD92-E75F2F31E1EC}"/>
              </a:ext>
            </a:extLst>
          </p:cNvPr>
          <p:cNvSpPr/>
          <p:nvPr/>
        </p:nvSpPr>
        <p:spPr>
          <a:xfrm>
            <a:off x="642938" y="5866447"/>
            <a:ext cx="1094420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Kite Display Light"/>
                <a:ea typeface="+mn-ea"/>
                <a:cs typeface="+mn-cs"/>
              </a:rPr>
              <a:t>With a cross-portfolio focus on Greater China, digital and ecommerce </a:t>
            </a:r>
          </a:p>
        </p:txBody>
      </p:sp>
      <p:pic>
        <p:nvPicPr>
          <p:cNvPr id="53" name="Picture 52">
            <a:extLst>
              <a:ext uri="{FF2B5EF4-FFF2-40B4-BE49-F238E27FC236}">
                <a16:creationId xmlns:a16="http://schemas.microsoft.com/office/drawing/2014/main" id="{5EBDBF0D-B92F-4461-8A68-610A9A896E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49465" y="3499080"/>
            <a:ext cx="980622" cy="695256"/>
          </a:xfrm>
          <a:prstGeom prst="rect">
            <a:avLst/>
          </a:prstGeom>
        </p:spPr>
      </p:pic>
    </p:spTree>
    <p:extLst>
      <p:ext uri="{BB962C8B-B14F-4D97-AF65-F5344CB8AC3E}">
        <p14:creationId xmlns:p14="http://schemas.microsoft.com/office/powerpoint/2010/main" val="350309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CACDC-B5F2-4F92-8851-FA7393356195}"/>
              </a:ext>
            </a:extLst>
          </p:cNvPr>
          <p:cNvSpPr>
            <a:spLocks noGrp="1"/>
          </p:cNvSpPr>
          <p:nvPr>
            <p:ph type="title"/>
          </p:nvPr>
        </p:nvSpPr>
        <p:spPr/>
        <p:txBody>
          <a:bodyPr/>
          <a:lstStyle/>
          <a:p>
            <a:r>
              <a:rPr lang="en-GB" dirty="0"/>
              <a:t>Long standing, trusted brands</a:t>
            </a:r>
          </a:p>
        </p:txBody>
      </p:sp>
      <p:sp>
        <p:nvSpPr>
          <p:cNvPr id="4" name="Footer Placeholder 3">
            <a:extLst>
              <a:ext uri="{FF2B5EF4-FFF2-40B4-BE49-F238E27FC236}">
                <a16:creationId xmlns:a16="http://schemas.microsoft.com/office/drawing/2014/main" id="{DA33DD98-C0D6-4D7D-B545-27264C300C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5" name="Slide Number Placeholder 4">
            <a:extLst>
              <a:ext uri="{FF2B5EF4-FFF2-40B4-BE49-F238E27FC236}">
                <a16:creationId xmlns:a16="http://schemas.microsoft.com/office/drawing/2014/main" id="{9B3200F2-C45F-4FB3-8D8A-0E9E414AD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6" name="Text Placeholder 5">
            <a:extLst>
              <a:ext uri="{FF2B5EF4-FFF2-40B4-BE49-F238E27FC236}">
                <a16:creationId xmlns:a16="http://schemas.microsoft.com/office/drawing/2014/main" id="{BC8A7F0D-EF33-432A-9145-FCD5690FE8A8}"/>
              </a:ext>
            </a:extLst>
          </p:cNvPr>
          <p:cNvSpPr>
            <a:spLocks noGrp="1"/>
          </p:cNvSpPr>
          <p:nvPr>
            <p:ph type="body" idx="13"/>
          </p:nvPr>
        </p:nvSpPr>
        <p:spPr/>
        <p:txBody>
          <a:bodyPr/>
          <a:lstStyle/>
          <a:p>
            <a:r>
              <a:rPr lang="en-GB" dirty="0"/>
              <a:t>Good house</a:t>
            </a:r>
          </a:p>
        </p:txBody>
      </p:sp>
      <p:cxnSp>
        <p:nvCxnSpPr>
          <p:cNvPr id="80" name="Straight Connector 79">
            <a:extLst>
              <a:ext uri="{FF2B5EF4-FFF2-40B4-BE49-F238E27FC236}">
                <a16:creationId xmlns:a16="http://schemas.microsoft.com/office/drawing/2014/main" id="{EF07F9B4-69C7-4BE8-9C79-E84541FB7BFC}"/>
              </a:ext>
            </a:extLst>
          </p:cNvPr>
          <p:cNvCxnSpPr>
            <a:cxnSpLocks/>
          </p:cNvCxnSpPr>
          <p:nvPr/>
        </p:nvCxnSpPr>
        <p:spPr>
          <a:xfrm>
            <a:off x="11024601" y="1910456"/>
            <a:ext cx="0" cy="208389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35E4153-A67E-49FE-8A35-E4EEA75D46C7}"/>
              </a:ext>
            </a:extLst>
          </p:cNvPr>
          <p:cNvCxnSpPr>
            <a:cxnSpLocks/>
          </p:cNvCxnSpPr>
          <p:nvPr/>
        </p:nvCxnSpPr>
        <p:spPr>
          <a:xfrm>
            <a:off x="10140431" y="1914229"/>
            <a:ext cx="0" cy="20225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Arrow: Pentagon 81">
            <a:extLst>
              <a:ext uri="{FF2B5EF4-FFF2-40B4-BE49-F238E27FC236}">
                <a16:creationId xmlns:a16="http://schemas.microsoft.com/office/drawing/2014/main" id="{A040B83C-A88C-4FBF-9EC9-633C042ADCA4}"/>
              </a:ext>
            </a:extLst>
          </p:cNvPr>
          <p:cNvSpPr/>
          <p:nvPr/>
        </p:nvSpPr>
        <p:spPr>
          <a:xfrm>
            <a:off x="0" y="3973675"/>
            <a:ext cx="12045139" cy="64172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A3492"/>
              </a:solidFill>
              <a:effectLst/>
              <a:uLnTx/>
              <a:uFillTx/>
              <a:latin typeface="Kite Display Light"/>
              <a:ea typeface="+mn-ea"/>
              <a:cs typeface="+mn-cs"/>
            </a:endParaRPr>
          </a:p>
        </p:txBody>
      </p:sp>
      <p:sp>
        <p:nvSpPr>
          <p:cNvPr id="83" name="TextBox 82">
            <a:extLst>
              <a:ext uri="{FF2B5EF4-FFF2-40B4-BE49-F238E27FC236}">
                <a16:creationId xmlns:a16="http://schemas.microsoft.com/office/drawing/2014/main" id="{B26FBB18-7E9C-4E6E-9541-ECBBCC031871}"/>
              </a:ext>
            </a:extLst>
          </p:cNvPr>
          <p:cNvSpPr txBox="1"/>
          <p:nvPr/>
        </p:nvSpPr>
        <p:spPr>
          <a:xfrm rot="16200000">
            <a:off x="-19210" y="4126216"/>
            <a:ext cx="567784" cy="341632"/>
          </a:xfrm>
          <a:prstGeom prst="rect">
            <a:avLst/>
          </a:prstGeom>
          <a:noFill/>
        </p:spPr>
        <p:txBody>
          <a:bodyPr wrap="none"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Kite Display Light"/>
                <a:ea typeface="+mn-ea"/>
                <a:cs typeface="+mn-cs"/>
              </a:rPr>
              <a:t>1819</a:t>
            </a:r>
          </a:p>
        </p:txBody>
      </p:sp>
      <p:sp>
        <p:nvSpPr>
          <p:cNvPr id="84" name="Rectangle 83">
            <a:extLst>
              <a:ext uri="{FF2B5EF4-FFF2-40B4-BE49-F238E27FC236}">
                <a16:creationId xmlns:a16="http://schemas.microsoft.com/office/drawing/2014/main" id="{83549C6D-7333-4447-8F68-8E418D987F6D}"/>
              </a:ext>
            </a:extLst>
          </p:cNvPr>
          <p:cNvSpPr/>
          <p:nvPr/>
        </p:nvSpPr>
        <p:spPr>
          <a:xfrm>
            <a:off x="11019265" y="1910456"/>
            <a:ext cx="926220" cy="503215"/>
          </a:xfrm>
          <a:prstGeom prst="rect">
            <a:avLst/>
          </a:prstGeom>
        </p:spPr>
        <p:txBody>
          <a:bodyPr wrap="square" tIns="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Kite Display"/>
                <a:ea typeface="+mn-ea"/>
                <a:cs typeface="+mn-cs"/>
              </a:rPr>
              <a:t>Botanica</a:t>
            </a:r>
            <a:br>
              <a:rPr kumimoji="0" lang="en-US" sz="1100" b="0" i="0" u="none" strike="noStrike" kern="1200" cap="none" spc="0" normalizeH="0" baseline="0" noProof="0" dirty="0">
                <a:ln>
                  <a:noFill/>
                </a:ln>
                <a:solidFill>
                  <a:srgbClr val="000000"/>
                </a:solidFill>
                <a:effectLst/>
                <a:uLnTx/>
                <a:uFillTx/>
                <a:latin typeface="Kite Display"/>
                <a:ea typeface="+mn-ea"/>
                <a:cs typeface="+mn-cs"/>
              </a:rPr>
            </a:br>
            <a:r>
              <a:rPr kumimoji="0" lang="en-US" sz="1100" b="0" i="0" u="none" strike="noStrike" kern="1200" cap="none" spc="0" normalizeH="0" baseline="0" noProof="0" dirty="0">
                <a:ln>
                  <a:noFill/>
                </a:ln>
                <a:solidFill>
                  <a:srgbClr val="000000"/>
                </a:solidFill>
                <a:effectLst/>
                <a:uLnTx/>
                <a:uFillTx/>
                <a:latin typeface="Kite Display"/>
                <a:ea typeface="+mn-ea"/>
                <a:cs typeface="+mn-cs"/>
              </a:rPr>
              <a:t>launched</a:t>
            </a:r>
            <a:r>
              <a:rPr kumimoji="0" lang="en-US" sz="1100" b="0" i="0" u="none" strike="noStrike" kern="1200" cap="none" spc="50" normalizeH="0" baseline="0" noProof="0" dirty="0">
                <a:ln>
                  <a:noFill/>
                </a:ln>
                <a:solidFill>
                  <a:srgbClr val="92C849"/>
                </a:solidFill>
                <a:effectLst/>
                <a:uLnTx/>
                <a:uFillTx/>
                <a:latin typeface="Kite Display"/>
                <a:ea typeface="+mn-ea"/>
                <a:cs typeface="+mn-cs"/>
              </a:rPr>
              <a:t/>
            </a:r>
            <a:br>
              <a:rPr kumimoji="0" lang="en-US" sz="1100" b="0" i="0" u="none" strike="noStrike" kern="1200" cap="none" spc="50" normalizeH="0" baseline="0" noProof="0" dirty="0">
                <a:ln>
                  <a:noFill/>
                </a:ln>
                <a:solidFill>
                  <a:srgbClr val="92C849"/>
                </a:solidFill>
                <a:effectLst/>
                <a:uLnTx/>
                <a:uFillTx/>
                <a:latin typeface="Kite Display"/>
                <a:ea typeface="+mn-ea"/>
                <a:cs typeface="+mn-cs"/>
              </a:rPr>
            </a:br>
            <a:r>
              <a:rPr kumimoji="0" lang="en-US" sz="1100" b="0" i="0" u="none" strike="noStrike" kern="1200" cap="none" spc="50" normalizeH="0" baseline="0" noProof="0" dirty="0">
                <a:ln>
                  <a:noFill/>
                </a:ln>
                <a:solidFill>
                  <a:srgbClr val="000000"/>
                </a:solidFill>
                <a:effectLst/>
                <a:uLnTx/>
                <a:uFillTx/>
                <a:latin typeface="Kite Display Light"/>
                <a:ea typeface="+mn-ea"/>
                <a:cs typeface="+mn-cs"/>
              </a:rPr>
              <a:t>2020</a:t>
            </a:r>
          </a:p>
        </p:txBody>
      </p:sp>
      <p:cxnSp>
        <p:nvCxnSpPr>
          <p:cNvPr id="85" name="Straight Connector 84">
            <a:extLst>
              <a:ext uri="{FF2B5EF4-FFF2-40B4-BE49-F238E27FC236}">
                <a16:creationId xmlns:a16="http://schemas.microsoft.com/office/drawing/2014/main" id="{625BFEFC-3145-4545-AECE-3305785426F4}"/>
              </a:ext>
            </a:extLst>
          </p:cNvPr>
          <p:cNvCxnSpPr>
            <a:cxnSpLocks/>
          </p:cNvCxnSpPr>
          <p:nvPr/>
        </p:nvCxnSpPr>
        <p:spPr>
          <a:xfrm>
            <a:off x="9253273" y="1914229"/>
            <a:ext cx="0" cy="188053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3C46144-ECF0-4937-99E0-F2B40B81041A}"/>
              </a:ext>
            </a:extLst>
          </p:cNvPr>
          <p:cNvSpPr/>
          <p:nvPr/>
        </p:nvSpPr>
        <p:spPr>
          <a:xfrm>
            <a:off x="7557880" y="1910456"/>
            <a:ext cx="833335"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Clearasil</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1959</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cxnSp>
        <p:nvCxnSpPr>
          <p:cNvPr id="87" name="Straight Connector 86">
            <a:extLst>
              <a:ext uri="{FF2B5EF4-FFF2-40B4-BE49-F238E27FC236}">
                <a16:creationId xmlns:a16="http://schemas.microsoft.com/office/drawing/2014/main" id="{2F4E7493-3741-495E-A670-60EE9EF402AB}"/>
              </a:ext>
            </a:extLst>
          </p:cNvPr>
          <p:cNvCxnSpPr>
            <a:cxnSpLocks/>
          </p:cNvCxnSpPr>
          <p:nvPr/>
        </p:nvCxnSpPr>
        <p:spPr>
          <a:xfrm>
            <a:off x="7557766" y="1914229"/>
            <a:ext cx="0" cy="178147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DA8693BA-0B85-4274-8C66-F66B6C0C6729}"/>
              </a:ext>
            </a:extLst>
          </p:cNvPr>
          <p:cNvSpPr/>
          <p:nvPr/>
        </p:nvSpPr>
        <p:spPr>
          <a:xfrm>
            <a:off x="5742326" y="1910456"/>
            <a:ext cx="844465"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Finish</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1953</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cxnSp>
        <p:nvCxnSpPr>
          <p:cNvPr id="89" name="Straight Connector 88">
            <a:extLst>
              <a:ext uri="{FF2B5EF4-FFF2-40B4-BE49-F238E27FC236}">
                <a16:creationId xmlns:a16="http://schemas.microsoft.com/office/drawing/2014/main" id="{D245A047-CF7E-4F4D-A68B-9A4CCF514ADC}"/>
              </a:ext>
            </a:extLst>
          </p:cNvPr>
          <p:cNvCxnSpPr>
            <a:cxnSpLocks/>
          </p:cNvCxnSpPr>
          <p:nvPr/>
        </p:nvCxnSpPr>
        <p:spPr>
          <a:xfrm>
            <a:off x="5744752" y="1914229"/>
            <a:ext cx="0" cy="150715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E32FD9A5-AD26-4577-A88B-7C4232D98DEF}"/>
              </a:ext>
            </a:extLst>
          </p:cNvPr>
          <p:cNvSpPr/>
          <p:nvPr/>
        </p:nvSpPr>
        <p:spPr>
          <a:xfrm>
            <a:off x="2567467" y="1910456"/>
            <a:ext cx="871913" cy="412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Kite Display"/>
                <a:ea typeface="+mn-ea"/>
                <a:cs typeface="+mn-cs"/>
              </a:rPr>
              <a:t>Harpic</a:t>
            </a:r>
            <a:br>
              <a:rPr kumimoji="0" lang="en-GB" sz="1050" b="0" i="0" u="none" strike="noStrike" kern="1200" cap="none" spc="0" normalizeH="0" baseline="0" noProof="0" dirty="0">
                <a:ln>
                  <a:noFill/>
                </a:ln>
                <a:solidFill>
                  <a:srgbClr val="000000"/>
                </a:solidFill>
                <a:effectLst/>
                <a:uLnTx/>
                <a:uFillTx/>
                <a:latin typeface="Kite Display"/>
                <a:ea typeface="+mn-ea"/>
                <a:cs typeface="+mn-cs"/>
              </a:rPr>
            </a:br>
            <a:r>
              <a:rPr kumimoji="0" lang="en-GB" sz="105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50" normalizeH="0" baseline="0" noProof="0" dirty="0">
                <a:ln>
                  <a:noFill/>
                </a:ln>
                <a:solidFill>
                  <a:srgbClr val="000000"/>
                </a:solidFill>
                <a:effectLst/>
                <a:uLnTx/>
                <a:uFillTx/>
                <a:latin typeface="Kite Display Light"/>
                <a:ea typeface="+mn-ea"/>
                <a:cs typeface="+mn-cs"/>
              </a:rPr>
              <a:t>1923</a:t>
            </a:r>
            <a:endParaRPr kumimoji="0" lang="en-GB" sz="7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91" name="Rectangle 90">
            <a:extLst>
              <a:ext uri="{FF2B5EF4-FFF2-40B4-BE49-F238E27FC236}">
                <a16:creationId xmlns:a16="http://schemas.microsoft.com/office/drawing/2014/main" id="{81880C6C-0679-43FB-8A4B-8CDB216557B9}"/>
              </a:ext>
            </a:extLst>
          </p:cNvPr>
          <p:cNvSpPr/>
          <p:nvPr/>
        </p:nvSpPr>
        <p:spPr>
          <a:xfrm>
            <a:off x="3577417" y="1910456"/>
            <a:ext cx="834338" cy="412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Kite Display"/>
                <a:ea typeface="+mn-ea"/>
                <a:cs typeface="+mn-cs"/>
              </a:rPr>
              <a:t>Dettol</a:t>
            </a:r>
            <a:br>
              <a:rPr kumimoji="0" lang="en-GB" sz="1050" b="0" i="0" u="none" strike="noStrike" kern="1200" cap="none" spc="0" normalizeH="0" baseline="0" noProof="0" dirty="0">
                <a:ln>
                  <a:noFill/>
                </a:ln>
                <a:solidFill>
                  <a:srgbClr val="000000"/>
                </a:solidFill>
                <a:effectLst/>
                <a:uLnTx/>
                <a:uFillTx/>
                <a:latin typeface="Kite Display"/>
                <a:ea typeface="+mn-ea"/>
                <a:cs typeface="+mn-cs"/>
              </a:rPr>
            </a:br>
            <a:r>
              <a:rPr kumimoji="0" lang="en-GB" sz="105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50" normalizeH="0" baseline="0" noProof="0" dirty="0">
                <a:ln>
                  <a:noFill/>
                </a:ln>
                <a:solidFill>
                  <a:srgbClr val="000000"/>
                </a:solidFill>
                <a:effectLst/>
                <a:uLnTx/>
                <a:uFillTx/>
                <a:latin typeface="Kite Display Light"/>
                <a:ea typeface="+mn-ea"/>
                <a:cs typeface="+mn-cs"/>
              </a:rPr>
              <a:t>1932</a:t>
            </a:r>
            <a:endParaRPr kumimoji="0" lang="de-DE" sz="700" b="0" i="0" u="none" strike="noStrike" kern="1200" cap="none" spc="50" normalizeH="0" baseline="0" noProof="0" dirty="0">
              <a:ln>
                <a:noFill/>
              </a:ln>
              <a:solidFill>
                <a:srgbClr val="000000"/>
              </a:solidFill>
              <a:effectLst/>
              <a:uLnTx/>
              <a:uFillTx/>
              <a:latin typeface="Kite Display"/>
              <a:ea typeface="+mn-ea"/>
              <a:cs typeface="+mn-cs"/>
            </a:endParaRPr>
          </a:p>
        </p:txBody>
      </p:sp>
      <p:cxnSp>
        <p:nvCxnSpPr>
          <p:cNvPr id="92" name="Straight Connector 91">
            <a:extLst>
              <a:ext uri="{FF2B5EF4-FFF2-40B4-BE49-F238E27FC236}">
                <a16:creationId xmlns:a16="http://schemas.microsoft.com/office/drawing/2014/main" id="{66FA6A53-40E1-4A57-A1CB-43F8DF287AC1}"/>
              </a:ext>
            </a:extLst>
          </p:cNvPr>
          <p:cNvCxnSpPr>
            <a:cxnSpLocks/>
          </p:cNvCxnSpPr>
          <p:nvPr/>
        </p:nvCxnSpPr>
        <p:spPr>
          <a:xfrm>
            <a:off x="3577303" y="1914229"/>
            <a:ext cx="0" cy="165674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CF5420CF-472E-4CE1-B9F7-5F88AD9FCE77}"/>
              </a:ext>
            </a:extLst>
          </p:cNvPr>
          <p:cNvSpPr/>
          <p:nvPr/>
        </p:nvSpPr>
        <p:spPr>
          <a:xfrm>
            <a:off x="623611" y="1910456"/>
            <a:ext cx="820876" cy="4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0" normalizeH="0" baseline="0" noProof="0" dirty="0" err="1">
                <a:ln>
                  <a:noFill/>
                </a:ln>
                <a:solidFill>
                  <a:srgbClr val="000000"/>
                </a:solidFill>
                <a:effectLst/>
                <a:uLnTx/>
                <a:uFillTx/>
                <a:latin typeface="Kite Display"/>
                <a:ea typeface="+mn-ea"/>
                <a:cs typeface="+mn-cs"/>
              </a:rPr>
              <a:t>Mortein</a:t>
            </a:r>
            <a:r>
              <a:rPr kumimoji="0" lang="en-GB" sz="1050" b="0" i="0" u="none" strike="noStrike" kern="1200" cap="none" spc="0" normalizeH="0" baseline="0" noProof="0" dirty="0">
                <a:ln>
                  <a:noFill/>
                </a:ln>
                <a:solidFill>
                  <a:srgbClr val="000000"/>
                </a:solidFill>
                <a:effectLst/>
                <a:uLnTx/>
                <a:uFillTx/>
                <a:latin typeface="Kite Display"/>
                <a:ea typeface="+mn-ea"/>
                <a:cs typeface="+mn-cs"/>
              </a:rPr>
              <a:t> launched</a:t>
            </a:r>
            <a:endParaRPr kumimoji="0" lang="en-GB" sz="700" b="0" i="0" u="none" strike="noStrike" kern="1200" cap="none" spc="50" normalizeH="0" baseline="0" noProof="0" dirty="0">
              <a:ln>
                <a:noFill/>
              </a:ln>
              <a:solidFill>
                <a:srgbClr val="000000"/>
              </a:solidFill>
              <a:effectLst/>
              <a:uLnTx/>
              <a:uFillTx/>
              <a:latin typeface="Kite Display"/>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50" normalizeH="0" baseline="0" noProof="0" dirty="0">
                <a:ln>
                  <a:noFill/>
                </a:ln>
                <a:solidFill>
                  <a:srgbClr val="000000"/>
                </a:solidFill>
                <a:effectLst/>
                <a:uLnTx/>
                <a:uFillTx/>
                <a:latin typeface="Kite Display Light"/>
                <a:ea typeface="+mn-ea"/>
                <a:cs typeface="+mn-cs"/>
              </a:rPr>
              <a:t>1880</a:t>
            </a:r>
          </a:p>
        </p:txBody>
      </p:sp>
      <p:sp>
        <p:nvSpPr>
          <p:cNvPr id="94" name="Rectangle 93">
            <a:extLst>
              <a:ext uri="{FF2B5EF4-FFF2-40B4-BE49-F238E27FC236}">
                <a16:creationId xmlns:a16="http://schemas.microsoft.com/office/drawing/2014/main" id="{B4BC2FDC-C298-4244-BD1A-05F7B313226D}"/>
              </a:ext>
            </a:extLst>
          </p:cNvPr>
          <p:cNvSpPr/>
          <p:nvPr/>
        </p:nvSpPr>
        <p:spPr>
          <a:xfrm>
            <a:off x="1582449" y="1910456"/>
            <a:ext cx="865443" cy="41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Kite Display"/>
                <a:ea typeface="+mn-ea"/>
                <a:cs typeface="+mn-cs"/>
              </a:rPr>
              <a:t>Scholl 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50" normalizeH="0" baseline="0" noProof="0" dirty="0">
                <a:ln>
                  <a:noFill/>
                </a:ln>
                <a:solidFill>
                  <a:srgbClr val="000000"/>
                </a:solidFill>
                <a:effectLst/>
                <a:uLnTx/>
                <a:uFillTx/>
                <a:latin typeface="Kite Display Light"/>
                <a:ea typeface="+mn-ea"/>
                <a:cs typeface="+mn-cs"/>
              </a:rPr>
              <a:t>1904</a:t>
            </a:r>
          </a:p>
        </p:txBody>
      </p:sp>
      <p:cxnSp>
        <p:nvCxnSpPr>
          <p:cNvPr id="95" name="Straight Connector 94">
            <a:extLst>
              <a:ext uri="{FF2B5EF4-FFF2-40B4-BE49-F238E27FC236}">
                <a16:creationId xmlns:a16="http://schemas.microsoft.com/office/drawing/2014/main" id="{EAF5D5FF-C011-4795-9DF4-8FF6FAE9BD31}"/>
              </a:ext>
            </a:extLst>
          </p:cNvPr>
          <p:cNvCxnSpPr>
            <a:cxnSpLocks/>
          </p:cNvCxnSpPr>
          <p:nvPr/>
        </p:nvCxnSpPr>
        <p:spPr>
          <a:xfrm>
            <a:off x="1589955" y="1914229"/>
            <a:ext cx="0" cy="12551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120DFDB4-616B-4468-8558-372BC52D28CA}"/>
              </a:ext>
            </a:extLst>
          </p:cNvPr>
          <p:cNvSpPr/>
          <p:nvPr/>
        </p:nvSpPr>
        <p:spPr>
          <a:xfrm>
            <a:off x="8346256" y="1910456"/>
            <a:ext cx="772811"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Nurofen</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1983</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cxnSp>
        <p:nvCxnSpPr>
          <p:cNvPr id="97" name="Straight Connector 96">
            <a:extLst>
              <a:ext uri="{FF2B5EF4-FFF2-40B4-BE49-F238E27FC236}">
                <a16:creationId xmlns:a16="http://schemas.microsoft.com/office/drawing/2014/main" id="{ECC82ED6-CB7E-422C-A130-B6B6DF5066E7}"/>
              </a:ext>
            </a:extLst>
          </p:cNvPr>
          <p:cNvCxnSpPr>
            <a:cxnSpLocks/>
          </p:cNvCxnSpPr>
          <p:nvPr/>
        </p:nvCxnSpPr>
        <p:spPr>
          <a:xfrm>
            <a:off x="8349647" y="1910456"/>
            <a:ext cx="0" cy="205908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F484DF55-B1CC-4BFB-B4B4-9DD59E404BA4}"/>
              </a:ext>
            </a:extLst>
          </p:cNvPr>
          <p:cNvSpPr/>
          <p:nvPr/>
        </p:nvSpPr>
        <p:spPr>
          <a:xfrm>
            <a:off x="6680028" y="1910456"/>
            <a:ext cx="812304"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000000"/>
                </a:solidFill>
                <a:effectLst/>
                <a:uLnTx/>
                <a:uFillTx/>
                <a:latin typeface="Kite Display"/>
                <a:ea typeface="+mn-ea"/>
                <a:cs typeface="+mn-cs"/>
              </a:rPr>
              <a:t>Strepsils</a:t>
            </a:r>
            <a:r>
              <a:rPr kumimoji="0" lang="en-GB" sz="1100" b="0" i="0" u="none" strike="noStrike" kern="1200" cap="none" spc="0" normalizeH="0" baseline="0" noProof="0" dirty="0">
                <a:ln>
                  <a:noFill/>
                </a:ln>
                <a:solidFill>
                  <a:srgbClr val="000000"/>
                </a:solidFill>
                <a:effectLst/>
                <a:uLnTx/>
                <a:uFillTx/>
                <a:latin typeface="Kite Display"/>
                <a:ea typeface="+mn-ea"/>
                <a:cs typeface="+mn-cs"/>
              </a:rPr>
              <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1958</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cxnSp>
        <p:nvCxnSpPr>
          <p:cNvPr id="99" name="Straight Connector 98">
            <a:extLst>
              <a:ext uri="{FF2B5EF4-FFF2-40B4-BE49-F238E27FC236}">
                <a16:creationId xmlns:a16="http://schemas.microsoft.com/office/drawing/2014/main" id="{DAA5FA88-A311-4D3D-848D-DB4F262DD0E5}"/>
              </a:ext>
            </a:extLst>
          </p:cNvPr>
          <p:cNvCxnSpPr>
            <a:cxnSpLocks/>
          </p:cNvCxnSpPr>
          <p:nvPr/>
        </p:nvCxnSpPr>
        <p:spPr>
          <a:xfrm>
            <a:off x="6683418" y="1910456"/>
            <a:ext cx="0" cy="210020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5B0041C4-928F-4285-A60A-28964EBADB57}"/>
              </a:ext>
            </a:extLst>
          </p:cNvPr>
          <p:cNvSpPr/>
          <p:nvPr/>
        </p:nvSpPr>
        <p:spPr>
          <a:xfrm>
            <a:off x="4532465" y="1910456"/>
            <a:ext cx="1126711"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Air Wick</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1943</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cxnSp>
        <p:nvCxnSpPr>
          <p:cNvPr id="101" name="Straight Connector 100">
            <a:extLst>
              <a:ext uri="{FF2B5EF4-FFF2-40B4-BE49-F238E27FC236}">
                <a16:creationId xmlns:a16="http://schemas.microsoft.com/office/drawing/2014/main" id="{C2E255E4-CEFE-41EF-930F-62CB4F8C1620}"/>
              </a:ext>
            </a:extLst>
          </p:cNvPr>
          <p:cNvCxnSpPr>
            <a:cxnSpLocks/>
          </p:cNvCxnSpPr>
          <p:nvPr/>
        </p:nvCxnSpPr>
        <p:spPr>
          <a:xfrm>
            <a:off x="4535856" y="1910456"/>
            <a:ext cx="0" cy="14753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F0A9845-991D-478D-A759-80BC88090688}"/>
              </a:ext>
            </a:extLst>
          </p:cNvPr>
          <p:cNvCxnSpPr>
            <a:cxnSpLocks/>
          </p:cNvCxnSpPr>
          <p:nvPr/>
        </p:nvCxnSpPr>
        <p:spPr>
          <a:xfrm>
            <a:off x="2570858" y="1910456"/>
            <a:ext cx="0" cy="117843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3765511-D649-4D98-B036-1AA71D599B90}"/>
              </a:ext>
            </a:extLst>
          </p:cNvPr>
          <p:cNvCxnSpPr>
            <a:cxnSpLocks/>
          </p:cNvCxnSpPr>
          <p:nvPr/>
        </p:nvCxnSpPr>
        <p:spPr>
          <a:xfrm>
            <a:off x="627002" y="1910456"/>
            <a:ext cx="0" cy="117843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1EB21BB8-DE5C-4CFB-BF43-692A447AECE7}"/>
              </a:ext>
            </a:extLst>
          </p:cNvPr>
          <p:cNvSpPr/>
          <p:nvPr/>
        </p:nvSpPr>
        <p:spPr>
          <a:xfrm>
            <a:off x="8021675" y="5397640"/>
            <a:ext cx="877491"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Gaviscon</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1965</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05" name="Rectangle 104">
            <a:extLst>
              <a:ext uri="{FF2B5EF4-FFF2-40B4-BE49-F238E27FC236}">
                <a16:creationId xmlns:a16="http://schemas.microsoft.com/office/drawing/2014/main" id="{F79A5161-B2DB-480E-9927-C7CA2D5A8CA4}"/>
              </a:ext>
            </a:extLst>
          </p:cNvPr>
          <p:cNvSpPr/>
          <p:nvPr/>
        </p:nvSpPr>
        <p:spPr>
          <a:xfrm>
            <a:off x="8823033" y="5397640"/>
            <a:ext cx="816722"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Vanish</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1983</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06" name="Rectangle 105">
            <a:extLst>
              <a:ext uri="{FF2B5EF4-FFF2-40B4-BE49-F238E27FC236}">
                <a16:creationId xmlns:a16="http://schemas.microsoft.com/office/drawing/2014/main" id="{566CFF9A-16A5-4048-95EB-C43296A24B2F}"/>
              </a:ext>
            </a:extLst>
          </p:cNvPr>
          <p:cNvSpPr/>
          <p:nvPr/>
        </p:nvSpPr>
        <p:spPr>
          <a:xfrm>
            <a:off x="7198541" y="5397640"/>
            <a:ext cx="811093"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Enfamil</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1959</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07" name="Rectangle 106">
            <a:extLst>
              <a:ext uri="{FF2B5EF4-FFF2-40B4-BE49-F238E27FC236}">
                <a16:creationId xmlns:a16="http://schemas.microsoft.com/office/drawing/2014/main" id="{0C26F245-97DD-4818-912D-9B4C31D9175E}"/>
              </a:ext>
            </a:extLst>
          </p:cNvPr>
          <p:cNvSpPr/>
          <p:nvPr/>
        </p:nvSpPr>
        <p:spPr>
          <a:xfrm>
            <a:off x="5243953" y="5397640"/>
            <a:ext cx="868614"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000000"/>
                </a:solidFill>
                <a:effectLst/>
                <a:uLnTx/>
                <a:uFillTx/>
                <a:latin typeface="Kite Display"/>
                <a:ea typeface="+mn-ea"/>
                <a:cs typeface="+mn-cs"/>
              </a:rPr>
              <a:t>Woolite</a:t>
            </a:r>
            <a:r>
              <a:rPr kumimoji="0" lang="en-GB" sz="1100" b="0" i="0" u="none" strike="noStrike" kern="1200" cap="none" spc="0" normalizeH="0" baseline="0" noProof="0" dirty="0">
                <a:ln>
                  <a:noFill/>
                </a:ln>
                <a:solidFill>
                  <a:srgbClr val="000000"/>
                </a:solidFill>
                <a:effectLst/>
                <a:uLnTx/>
                <a:uFillTx/>
                <a:latin typeface="Kite Display"/>
                <a:ea typeface="+mn-ea"/>
                <a:cs typeface="+mn-cs"/>
              </a:rPr>
              <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1951</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08" name="Rectangle 107">
            <a:extLst>
              <a:ext uri="{FF2B5EF4-FFF2-40B4-BE49-F238E27FC236}">
                <a16:creationId xmlns:a16="http://schemas.microsoft.com/office/drawing/2014/main" id="{DCE20B0F-CEAB-4B2F-B29B-F20AE82BD52E}"/>
              </a:ext>
            </a:extLst>
          </p:cNvPr>
          <p:cNvSpPr/>
          <p:nvPr/>
        </p:nvSpPr>
        <p:spPr>
          <a:xfrm>
            <a:off x="4079325" y="5397640"/>
            <a:ext cx="1020499"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000000"/>
                </a:solidFill>
                <a:effectLst/>
                <a:uLnTx/>
                <a:uFillTx/>
                <a:latin typeface="Kite Display"/>
                <a:ea typeface="+mn-ea"/>
                <a:cs typeface="+mn-cs"/>
              </a:rPr>
              <a:t>Nutramigen</a:t>
            </a:r>
            <a:r>
              <a:rPr kumimoji="0" lang="en-GB" sz="1100" b="0" i="0" u="none" strike="noStrike" kern="1200" cap="none" spc="0" normalizeH="0" baseline="0" noProof="0" dirty="0">
                <a:ln>
                  <a:noFill/>
                </a:ln>
                <a:solidFill>
                  <a:srgbClr val="000000"/>
                </a:solidFill>
                <a:effectLst/>
                <a:uLnTx/>
                <a:uFillTx/>
                <a:latin typeface="Kite Display"/>
                <a:ea typeface="+mn-ea"/>
                <a:cs typeface="+mn-cs"/>
              </a:rPr>
              <a:t> </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1942</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09" name="Rectangle 108">
            <a:extLst>
              <a:ext uri="{FF2B5EF4-FFF2-40B4-BE49-F238E27FC236}">
                <a16:creationId xmlns:a16="http://schemas.microsoft.com/office/drawing/2014/main" id="{16F833AB-85B9-4451-8E53-6EA9DEC6D6CE}"/>
              </a:ext>
            </a:extLst>
          </p:cNvPr>
          <p:cNvSpPr/>
          <p:nvPr/>
        </p:nvSpPr>
        <p:spPr>
          <a:xfrm>
            <a:off x="1025433" y="5418223"/>
            <a:ext cx="915025" cy="412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Kite Display"/>
                <a:ea typeface="+mn-ea"/>
                <a:cs typeface="+mn-cs"/>
              </a:rPr>
              <a:t>Lysol</a:t>
            </a:r>
            <a:br>
              <a:rPr kumimoji="0" lang="en-GB" sz="1050" b="0" i="0" u="none" strike="noStrike" kern="1200" cap="none" spc="0" normalizeH="0" baseline="0" noProof="0" dirty="0">
                <a:ln>
                  <a:noFill/>
                </a:ln>
                <a:solidFill>
                  <a:srgbClr val="000000"/>
                </a:solidFill>
                <a:effectLst/>
                <a:uLnTx/>
                <a:uFillTx/>
                <a:latin typeface="Kite Display"/>
                <a:ea typeface="+mn-ea"/>
                <a:cs typeface="+mn-cs"/>
              </a:rPr>
            </a:br>
            <a:r>
              <a:rPr kumimoji="0" lang="en-GB" sz="105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50" normalizeH="0" baseline="0" noProof="0" dirty="0">
                <a:ln>
                  <a:noFill/>
                </a:ln>
                <a:solidFill>
                  <a:srgbClr val="000000"/>
                </a:solidFill>
                <a:effectLst/>
                <a:uLnTx/>
                <a:uFillTx/>
                <a:latin typeface="Kite Display Light"/>
                <a:ea typeface="+mn-ea"/>
                <a:cs typeface="+mn-cs"/>
              </a:rPr>
              <a:t>1889</a:t>
            </a:r>
          </a:p>
        </p:txBody>
      </p:sp>
      <p:sp>
        <p:nvSpPr>
          <p:cNvPr id="110" name="Rectangle 109">
            <a:extLst>
              <a:ext uri="{FF2B5EF4-FFF2-40B4-BE49-F238E27FC236}">
                <a16:creationId xmlns:a16="http://schemas.microsoft.com/office/drawing/2014/main" id="{1C388346-B896-4FDC-8E04-0EE5FF07316B}"/>
              </a:ext>
            </a:extLst>
          </p:cNvPr>
          <p:cNvSpPr/>
          <p:nvPr/>
        </p:nvSpPr>
        <p:spPr>
          <a:xfrm>
            <a:off x="2123887" y="5417325"/>
            <a:ext cx="843873" cy="412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0" normalizeH="0" baseline="0" noProof="0" dirty="0" err="1">
                <a:ln>
                  <a:noFill/>
                </a:ln>
                <a:solidFill>
                  <a:srgbClr val="000000"/>
                </a:solidFill>
                <a:effectLst/>
                <a:uLnTx/>
                <a:uFillTx/>
                <a:latin typeface="Kite Display"/>
                <a:ea typeface="+mn-ea"/>
                <a:cs typeface="+mn-cs"/>
              </a:rPr>
              <a:t>Veet</a:t>
            </a:r>
            <a:r>
              <a:rPr kumimoji="0" lang="en-GB" sz="1050" b="0" i="0" u="none" strike="noStrike" kern="1200" cap="none" spc="0" normalizeH="0" baseline="0" noProof="0" dirty="0">
                <a:ln>
                  <a:noFill/>
                </a:ln>
                <a:solidFill>
                  <a:srgbClr val="000000"/>
                </a:solidFill>
                <a:effectLst/>
                <a:uLnTx/>
                <a:uFillTx/>
                <a:latin typeface="Kite Display"/>
                <a:ea typeface="+mn-ea"/>
                <a:cs typeface="+mn-cs"/>
              </a:rPr>
              <a:t/>
            </a:r>
            <a:br>
              <a:rPr kumimoji="0" lang="en-GB" sz="1050" b="0" i="0" u="none" strike="noStrike" kern="1200" cap="none" spc="0" normalizeH="0" baseline="0" noProof="0" dirty="0">
                <a:ln>
                  <a:noFill/>
                </a:ln>
                <a:solidFill>
                  <a:srgbClr val="000000"/>
                </a:solidFill>
                <a:effectLst/>
                <a:uLnTx/>
                <a:uFillTx/>
                <a:latin typeface="Kite Display"/>
                <a:ea typeface="+mn-ea"/>
                <a:cs typeface="+mn-cs"/>
              </a:rPr>
            </a:br>
            <a:r>
              <a:rPr kumimoji="0" lang="en-GB" sz="105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50" normalizeH="0" baseline="0" noProof="0" dirty="0">
                <a:ln>
                  <a:noFill/>
                </a:ln>
                <a:solidFill>
                  <a:srgbClr val="000000"/>
                </a:solidFill>
                <a:effectLst/>
                <a:uLnTx/>
                <a:uFillTx/>
                <a:latin typeface="Kite Display Light"/>
                <a:ea typeface="+mn-ea"/>
                <a:cs typeface="+mn-cs"/>
              </a:rPr>
              <a:t>1922</a:t>
            </a:r>
            <a:endParaRPr kumimoji="0" lang="en-GB" sz="7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11" name="Rectangle 110">
            <a:extLst>
              <a:ext uri="{FF2B5EF4-FFF2-40B4-BE49-F238E27FC236}">
                <a16:creationId xmlns:a16="http://schemas.microsoft.com/office/drawing/2014/main" id="{3CE9D8A7-139E-4742-912E-B68EEFD64729}"/>
              </a:ext>
            </a:extLst>
          </p:cNvPr>
          <p:cNvSpPr/>
          <p:nvPr/>
        </p:nvSpPr>
        <p:spPr>
          <a:xfrm>
            <a:off x="6298831" y="5397640"/>
            <a:ext cx="850835"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Calgon</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1956</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12" name="Rectangle 111">
            <a:extLst>
              <a:ext uri="{FF2B5EF4-FFF2-40B4-BE49-F238E27FC236}">
                <a16:creationId xmlns:a16="http://schemas.microsoft.com/office/drawing/2014/main" id="{BDB74EC0-CB5C-437F-A039-2ECC278067F5}"/>
              </a:ext>
            </a:extLst>
          </p:cNvPr>
          <p:cNvSpPr/>
          <p:nvPr/>
        </p:nvSpPr>
        <p:spPr>
          <a:xfrm>
            <a:off x="3073504" y="5417325"/>
            <a:ext cx="772304" cy="412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Kite Display"/>
                <a:ea typeface="+mn-ea"/>
                <a:cs typeface="+mn-cs"/>
              </a:rPr>
              <a:t>Durex</a:t>
            </a:r>
            <a:br>
              <a:rPr kumimoji="0" lang="en-GB" sz="1050" b="0" i="0" u="none" strike="noStrike" kern="1200" cap="none" spc="0" normalizeH="0" baseline="0" noProof="0" dirty="0">
                <a:ln>
                  <a:noFill/>
                </a:ln>
                <a:solidFill>
                  <a:srgbClr val="000000"/>
                </a:solidFill>
                <a:effectLst/>
                <a:uLnTx/>
                <a:uFillTx/>
                <a:latin typeface="Kite Display"/>
                <a:ea typeface="+mn-ea"/>
                <a:cs typeface="+mn-cs"/>
              </a:rPr>
            </a:br>
            <a:r>
              <a:rPr kumimoji="0" lang="en-GB" sz="105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050" b="0" i="0" u="none" strike="noStrike" kern="1200" cap="none" spc="50" normalizeH="0" baseline="0" noProof="0" dirty="0">
                <a:ln>
                  <a:noFill/>
                </a:ln>
                <a:solidFill>
                  <a:srgbClr val="000000"/>
                </a:solidFill>
                <a:effectLst/>
                <a:uLnTx/>
                <a:uFillTx/>
                <a:latin typeface="Kite Display Light"/>
                <a:ea typeface="+mn-ea"/>
                <a:cs typeface="+mn-cs"/>
              </a:rPr>
              <a:t>1929</a:t>
            </a:r>
            <a:endParaRPr kumimoji="0" lang="en-GB" sz="7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13" name="Rectangle 112">
            <a:extLst>
              <a:ext uri="{FF2B5EF4-FFF2-40B4-BE49-F238E27FC236}">
                <a16:creationId xmlns:a16="http://schemas.microsoft.com/office/drawing/2014/main" id="{F6FAA5BC-9D72-4DCC-89F7-2E80753159B0}"/>
              </a:ext>
            </a:extLst>
          </p:cNvPr>
          <p:cNvSpPr/>
          <p:nvPr/>
        </p:nvSpPr>
        <p:spPr>
          <a:xfrm>
            <a:off x="9650004" y="5397640"/>
            <a:ext cx="816722"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000000"/>
                </a:solidFill>
                <a:effectLst/>
                <a:uLnTx/>
                <a:uFillTx/>
                <a:latin typeface="Kite Display"/>
                <a:ea typeface="+mn-ea"/>
                <a:cs typeface="+mn-cs"/>
              </a:rPr>
              <a:t>Cillit</a:t>
            </a:r>
            <a:r>
              <a:rPr kumimoji="0" lang="en-GB" sz="1100" b="0" i="0" u="none" strike="noStrike" kern="1200" cap="none" spc="0" normalizeH="0" baseline="0" noProof="0" dirty="0">
                <a:ln>
                  <a:noFill/>
                </a:ln>
                <a:solidFill>
                  <a:srgbClr val="000000"/>
                </a:solidFill>
                <a:effectLst/>
                <a:uLnTx/>
                <a:uFillTx/>
                <a:latin typeface="Kite Display"/>
                <a:ea typeface="+mn-ea"/>
                <a:cs typeface="+mn-cs"/>
              </a:rPr>
              <a:t> Bang</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2004</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cxnSp>
        <p:nvCxnSpPr>
          <p:cNvPr id="114" name="Straight Connector 113">
            <a:extLst>
              <a:ext uri="{FF2B5EF4-FFF2-40B4-BE49-F238E27FC236}">
                <a16:creationId xmlns:a16="http://schemas.microsoft.com/office/drawing/2014/main" id="{D7DC8E93-D942-418D-9ED8-603B537E3AE0}"/>
              </a:ext>
            </a:extLst>
          </p:cNvPr>
          <p:cNvCxnSpPr>
            <a:cxnSpLocks/>
          </p:cNvCxnSpPr>
          <p:nvPr/>
        </p:nvCxnSpPr>
        <p:spPr>
          <a:xfrm>
            <a:off x="8823033" y="4611291"/>
            <a:ext cx="0" cy="11791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6EC4353-3644-4E8B-8B49-C61EB88F1955}"/>
              </a:ext>
            </a:extLst>
          </p:cNvPr>
          <p:cNvCxnSpPr>
            <a:cxnSpLocks/>
          </p:cNvCxnSpPr>
          <p:nvPr/>
        </p:nvCxnSpPr>
        <p:spPr>
          <a:xfrm>
            <a:off x="7198541" y="4611291"/>
            <a:ext cx="0" cy="11791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8AE71CC-7E56-45CC-A082-D56DF87E3612}"/>
              </a:ext>
            </a:extLst>
          </p:cNvPr>
          <p:cNvCxnSpPr>
            <a:cxnSpLocks/>
          </p:cNvCxnSpPr>
          <p:nvPr/>
        </p:nvCxnSpPr>
        <p:spPr>
          <a:xfrm>
            <a:off x="5243953" y="4611291"/>
            <a:ext cx="0" cy="11791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DBE2F87-A30D-4599-BC8D-8A2422DEDD20}"/>
              </a:ext>
            </a:extLst>
          </p:cNvPr>
          <p:cNvCxnSpPr>
            <a:cxnSpLocks/>
          </p:cNvCxnSpPr>
          <p:nvPr/>
        </p:nvCxnSpPr>
        <p:spPr>
          <a:xfrm>
            <a:off x="4079326" y="4611291"/>
            <a:ext cx="0" cy="11791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49E57D0-4945-448B-BDE0-AF6FFC8C658C}"/>
              </a:ext>
            </a:extLst>
          </p:cNvPr>
          <p:cNvCxnSpPr>
            <a:cxnSpLocks/>
          </p:cNvCxnSpPr>
          <p:nvPr/>
        </p:nvCxnSpPr>
        <p:spPr>
          <a:xfrm>
            <a:off x="2123887" y="4611291"/>
            <a:ext cx="0" cy="119151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9A4F4A8-CCFC-4C90-90DD-5A5036142EFA}"/>
              </a:ext>
            </a:extLst>
          </p:cNvPr>
          <p:cNvCxnSpPr>
            <a:cxnSpLocks/>
          </p:cNvCxnSpPr>
          <p:nvPr/>
        </p:nvCxnSpPr>
        <p:spPr>
          <a:xfrm>
            <a:off x="8021675" y="4611291"/>
            <a:ext cx="0" cy="117594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A9E859B-17E7-41DD-BF32-A0741BFC5872}"/>
              </a:ext>
            </a:extLst>
          </p:cNvPr>
          <p:cNvCxnSpPr>
            <a:cxnSpLocks/>
          </p:cNvCxnSpPr>
          <p:nvPr/>
        </p:nvCxnSpPr>
        <p:spPr>
          <a:xfrm>
            <a:off x="6298831" y="4611291"/>
            <a:ext cx="0" cy="117594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EB5B683-0B0C-4585-9F5D-00C95C78C560}"/>
              </a:ext>
            </a:extLst>
          </p:cNvPr>
          <p:cNvCxnSpPr>
            <a:cxnSpLocks/>
          </p:cNvCxnSpPr>
          <p:nvPr/>
        </p:nvCxnSpPr>
        <p:spPr>
          <a:xfrm>
            <a:off x="3073503" y="4611291"/>
            <a:ext cx="0" cy="11821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117EA6F-5878-422B-9A99-20E2CD2E2B3B}"/>
              </a:ext>
            </a:extLst>
          </p:cNvPr>
          <p:cNvCxnSpPr>
            <a:cxnSpLocks/>
          </p:cNvCxnSpPr>
          <p:nvPr/>
        </p:nvCxnSpPr>
        <p:spPr>
          <a:xfrm>
            <a:off x="1025433" y="4611291"/>
            <a:ext cx="0" cy="11900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DFB03E3-894E-4497-A3FD-C4EDF588DFAB}"/>
              </a:ext>
            </a:extLst>
          </p:cNvPr>
          <p:cNvCxnSpPr>
            <a:cxnSpLocks/>
          </p:cNvCxnSpPr>
          <p:nvPr/>
        </p:nvCxnSpPr>
        <p:spPr>
          <a:xfrm>
            <a:off x="9650004" y="4611290"/>
            <a:ext cx="0" cy="11791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7802164-FEEE-40AC-9C0E-81D656C8C11F}"/>
              </a:ext>
            </a:extLst>
          </p:cNvPr>
          <p:cNvCxnSpPr>
            <a:cxnSpLocks/>
          </p:cNvCxnSpPr>
          <p:nvPr/>
        </p:nvCxnSpPr>
        <p:spPr>
          <a:xfrm>
            <a:off x="10632456" y="4614013"/>
            <a:ext cx="0" cy="11791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42460437-9AFC-4C70-98BF-1D348AD92762}"/>
              </a:ext>
            </a:extLst>
          </p:cNvPr>
          <p:cNvSpPr/>
          <p:nvPr/>
        </p:nvSpPr>
        <p:spPr>
          <a:xfrm>
            <a:off x="10632456" y="5397640"/>
            <a:ext cx="816722" cy="43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b">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000000"/>
                </a:solidFill>
                <a:effectLst/>
                <a:uLnTx/>
                <a:uFillTx/>
                <a:latin typeface="Kite Display"/>
                <a:ea typeface="+mn-ea"/>
                <a:cs typeface="+mn-cs"/>
              </a:rPr>
              <a:t>Neuriva</a:t>
            </a:r>
            <a:r>
              <a:rPr kumimoji="0" lang="en-GB" sz="1100" b="0" i="0" u="none" strike="noStrike" kern="1200" cap="none" spc="0" normalizeH="0" baseline="0" noProof="0" dirty="0">
                <a:ln>
                  <a:noFill/>
                </a:ln>
                <a:solidFill>
                  <a:srgbClr val="000000"/>
                </a:solidFill>
                <a:effectLst/>
                <a:uLnTx/>
                <a:uFillTx/>
                <a:latin typeface="Kite Display"/>
                <a:ea typeface="+mn-ea"/>
                <a:cs typeface="+mn-cs"/>
              </a:rPr>
              <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2019</a:t>
            </a:r>
            <a:endParaRPr kumimoji="0" lang="en-GB" sz="800" b="0" i="0" u="none" strike="noStrike" kern="1200" cap="none" spc="50" normalizeH="0" baseline="0" noProof="0" dirty="0">
              <a:ln>
                <a:noFill/>
              </a:ln>
              <a:solidFill>
                <a:srgbClr val="000000"/>
              </a:solidFill>
              <a:effectLst/>
              <a:uLnTx/>
              <a:uFillTx/>
              <a:latin typeface="Kite Display"/>
              <a:ea typeface="+mn-ea"/>
              <a:cs typeface="+mn-cs"/>
            </a:endParaRPr>
          </a:p>
        </p:txBody>
      </p:sp>
      <p:sp>
        <p:nvSpPr>
          <p:cNvPr id="126" name="Rectangle 125">
            <a:extLst>
              <a:ext uri="{FF2B5EF4-FFF2-40B4-BE49-F238E27FC236}">
                <a16:creationId xmlns:a16="http://schemas.microsoft.com/office/drawing/2014/main" id="{4C2135F3-FF1A-494B-AB8C-F8F23F1B499C}"/>
              </a:ext>
            </a:extLst>
          </p:cNvPr>
          <p:cNvSpPr/>
          <p:nvPr/>
        </p:nvSpPr>
        <p:spPr>
          <a:xfrm>
            <a:off x="9248307" y="1910456"/>
            <a:ext cx="983072" cy="431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Kite Display"/>
                <a:ea typeface="+mn-ea"/>
                <a:cs typeface="+mn-cs"/>
              </a:rPr>
              <a:t>Mucinex</a:t>
            </a:r>
            <a:br>
              <a:rPr kumimoji="0" lang="en-GB" sz="1100" b="0" i="0" u="none" strike="noStrike" kern="1200" cap="none" spc="0" normalizeH="0" baseline="0" noProof="0" dirty="0">
                <a:ln>
                  <a:noFill/>
                </a:ln>
                <a:solidFill>
                  <a:srgbClr val="000000"/>
                </a:solidFill>
                <a:effectLst/>
                <a:uLnTx/>
                <a:uFillTx/>
                <a:latin typeface="Kite Display"/>
                <a:ea typeface="+mn-ea"/>
                <a:cs typeface="+mn-cs"/>
              </a:rPr>
            </a:br>
            <a:r>
              <a:rPr kumimoji="0" lang="en-GB" sz="1100" b="0" i="0" u="none" strike="noStrike" kern="1200" cap="none" spc="0" normalizeH="0" baseline="0" noProof="0" dirty="0">
                <a:ln>
                  <a:noFill/>
                </a:ln>
                <a:solidFill>
                  <a:srgbClr val="000000"/>
                </a:solidFill>
                <a:effectLst/>
                <a:uLnTx/>
                <a:uFillTx/>
                <a:latin typeface="Kite Display"/>
                <a:ea typeface="+mn-ea"/>
                <a:cs typeface="+mn-cs"/>
              </a:rPr>
              <a:t>launched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100" b="0" i="0" u="none" strike="noStrike" kern="1200" cap="none" spc="50" normalizeH="0" baseline="0" noProof="0" dirty="0">
                <a:ln>
                  <a:noFill/>
                </a:ln>
                <a:solidFill>
                  <a:srgbClr val="000000"/>
                </a:solidFill>
                <a:effectLst/>
                <a:uLnTx/>
                <a:uFillTx/>
                <a:latin typeface="Kite Display Light"/>
                <a:ea typeface="+mn-ea"/>
                <a:cs typeface="+mn-cs"/>
              </a:rPr>
              <a:t>2002</a:t>
            </a:r>
          </a:p>
        </p:txBody>
      </p:sp>
      <p:sp>
        <p:nvSpPr>
          <p:cNvPr id="127" name="Rectangle 126">
            <a:extLst>
              <a:ext uri="{FF2B5EF4-FFF2-40B4-BE49-F238E27FC236}">
                <a16:creationId xmlns:a16="http://schemas.microsoft.com/office/drawing/2014/main" id="{06BFEECD-3307-4A01-B5C8-9787DD3EBB69}"/>
              </a:ext>
            </a:extLst>
          </p:cNvPr>
          <p:cNvSpPr/>
          <p:nvPr/>
        </p:nvSpPr>
        <p:spPr>
          <a:xfrm>
            <a:off x="10131556" y="1910456"/>
            <a:ext cx="926220" cy="503215"/>
          </a:xfrm>
          <a:prstGeom prst="rect">
            <a:avLst/>
          </a:prstGeom>
        </p:spPr>
        <p:txBody>
          <a:bodyPr wrap="square" tIns="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Kite Display"/>
                <a:ea typeface="+mn-ea"/>
                <a:cs typeface="+mn-cs"/>
              </a:rPr>
              <a:t>Enfinitas</a:t>
            </a:r>
            <a:r>
              <a:rPr kumimoji="0" lang="en-US" sz="1100" b="0" i="0" u="none" strike="noStrike" kern="1200" cap="none" spc="0" normalizeH="0" baseline="0" noProof="0" dirty="0">
                <a:ln>
                  <a:noFill/>
                </a:ln>
                <a:solidFill>
                  <a:srgbClr val="000000"/>
                </a:solidFill>
                <a:effectLst/>
                <a:uLnTx/>
                <a:uFillTx/>
                <a:latin typeface="Kite Display"/>
                <a:ea typeface="+mn-ea"/>
                <a:cs typeface="+mn-cs"/>
              </a:rPr>
              <a:t/>
            </a:r>
            <a:br>
              <a:rPr kumimoji="0" lang="en-US" sz="1100" b="0" i="0" u="none" strike="noStrike" kern="1200" cap="none" spc="0" normalizeH="0" baseline="0" noProof="0" dirty="0">
                <a:ln>
                  <a:noFill/>
                </a:ln>
                <a:solidFill>
                  <a:srgbClr val="000000"/>
                </a:solidFill>
                <a:effectLst/>
                <a:uLnTx/>
                <a:uFillTx/>
                <a:latin typeface="Kite Display"/>
                <a:ea typeface="+mn-ea"/>
                <a:cs typeface="+mn-cs"/>
              </a:rPr>
            </a:br>
            <a:r>
              <a:rPr kumimoji="0" lang="en-US" sz="1100" b="0" i="0" u="none" strike="noStrike" kern="1200" cap="none" spc="0" normalizeH="0" baseline="0" noProof="0" dirty="0">
                <a:ln>
                  <a:noFill/>
                </a:ln>
                <a:solidFill>
                  <a:srgbClr val="000000"/>
                </a:solidFill>
                <a:effectLst/>
                <a:uLnTx/>
                <a:uFillTx/>
                <a:latin typeface="Kite Display"/>
                <a:ea typeface="+mn-ea"/>
                <a:cs typeface="+mn-cs"/>
              </a:rPr>
              <a:t>launched</a:t>
            </a:r>
            <a:r>
              <a:rPr kumimoji="0" lang="en-US" sz="1100" b="0" i="0" u="none" strike="noStrike" kern="1200" cap="none" spc="50" normalizeH="0" baseline="0" noProof="0" dirty="0">
                <a:ln>
                  <a:noFill/>
                </a:ln>
                <a:solidFill>
                  <a:srgbClr val="92C849"/>
                </a:solidFill>
                <a:effectLst/>
                <a:uLnTx/>
                <a:uFillTx/>
                <a:latin typeface="Kite Display"/>
                <a:ea typeface="+mn-ea"/>
                <a:cs typeface="+mn-cs"/>
              </a:rPr>
              <a:t/>
            </a:r>
            <a:br>
              <a:rPr kumimoji="0" lang="en-US" sz="1100" b="0" i="0" u="none" strike="noStrike" kern="1200" cap="none" spc="50" normalizeH="0" baseline="0" noProof="0" dirty="0">
                <a:ln>
                  <a:noFill/>
                </a:ln>
                <a:solidFill>
                  <a:srgbClr val="92C849"/>
                </a:solidFill>
                <a:effectLst/>
                <a:uLnTx/>
                <a:uFillTx/>
                <a:latin typeface="Kite Display"/>
                <a:ea typeface="+mn-ea"/>
                <a:cs typeface="+mn-cs"/>
              </a:rPr>
            </a:br>
            <a:r>
              <a:rPr kumimoji="0" lang="en-US" sz="1100" b="0" i="0" u="none" strike="noStrike" kern="1200" cap="none" spc="50" normalizeH="0" baseline="0" noProof="0" dirty="0">
                <a:ln>
                  <a:noFill/>
                </a:ln>
                <a:solidFill>
                  <a:srgbClr val="000000"/>
                </a:solidFill>
                <a:effectLst/>
                <a:uLnTx/>
                <a:uFillTx/>
                <a:latin typeface="Kite Display Light"/>
                <a:ea typeface="+mn-ea"/>
                <a:cs typeface="+mn-cs"/>
              </a:rPr>
              <a:t>2016</a:t>
            </a:r>
          </a:p>
        </p:txBody>
      </p:sp>
      <p:pic>
        <p:nvPicPr>
          <p:cNvPr id="128" name="Picture 127" descr="A close up of a logo&#10;&#10;Description automatically generated">
            <a:extLst>
              <a:ext uri="{FF2B5EF4-FFF2-40B4-BE49-F238E27FC236}">
                <a16:creationId xmlns:a16="http://schemas.microsoft.com/office/drawing/2014/main" id="{4B78FB7E-2CD7-4713-9445-4276200EA273}"/>
              </a:ext>
            </a:extLst>
          </p:cNvPr>
          <p:cNvPicPr>
            <a:picLocks noChangeAspect="1"/>
          </p:cNvPicPr>
          <p:nvPr/>
        </p:nvPicPr>
        <p:blipFill>
          <a:blip r:embed="rId2"/>
          <a:stretch>
            <a:fillRect/>
          </a:stretch>
        </p:blipFill>
        <p:spPr>
          <a:xfrm>
            <a:off x="8886649" y="2580515"/>
            <a:ext cx="1477656" cy="1970866"/>
          </a:xfrm>
          <a:prstGeom prst="rect">
            <a:avLst/>
          </a:prstGeom>
        </p:spPr>
      </p:pic>
      <p:pic>
        <p:nvPicPr>
          <p:cNvPr id="129" name="Picture 128" descr="A close up of a bottle&#10;&#10;Description automatically generated">
            <a:extLst>
              <a:ext uri="{FF2B5EF4-FFF2-40B4-BE49-F238E27FC236}">
                <a16:creationId xmlns:a16="http://schemas.microsoft.com/office/drawing/2014/main" id="{4AAFEA03-DE53-46A0-9892-A3D2000599CE}"/>
              </a:ext>
            </a:extLst>
          </p:cNvPr>
          <p:cNvPicPr>
            <a:picLocks noChangeAspect="1"/>
          </p:cNvPicPr>
          <p:nvPr/>
        </p:nvPicPr>
        <p:blipFill>
          <a:blip r:embed="rId3"/>
          <a:stretch>
            <a:fillRect/>
          </a:stretch>
        </p:blipFill>
        <p:spPr>
          <a:xfrm>
            <a:off x="7570368" y="2655195"/>
            <a:ext cx="1505794" cy="2009074"/>
          </a:xfrm>
          <a:prstGeom prst="rect">
            <a:avLst/>
          </a:prstGeom>
        </p:spPr>
      </p:pic>
      <p:pic>
        <p:nvPicPr>
          <p:cNvPr id="130" name="Picture 129" descr="A close up of a sign&#10;&#10;Description automatically generated">
            <a:extLst>
              <a:ext uri="{FF2B5EF4-FFF2-40B4-BE49-F238E27FC236}">
                <a16:creationId xmlns:a16="http://schemas.microsoft.com/office/drawing/2014/main" id="{AF6A362E-BF78-4F62-AA07-C3B9B5DB5A42}"/>
              </a:ext>
            </a:extLst>
          </p:cNvPr>
          <p:cNvPicPr>
            <a:picLocks noChangeAspect="1"/>
          </p:cNvPicPr>
          <p:nvPr/>
        </p:nvPicPr>
        <p:blipFill>
          <a:blip r:embed="rId4"/>
          <a:stretch>
            <a:fillRect/>
          </a:stretch>
        </p:blipFill>
        <p:spPr>
          <a:xfrm>
            <a:off x="8213435" y="2655195"/>
            <a:ext cx="1496165" cy="1996226"/>
          </a:xfrm>
          <a:prstGeom prst="rect">
            <a:avLst/>
          </a:prstGeom>
        </p:spPr>
      </p:pic>
      <p:pic>
        <p:nvPicPr>
          <p:cNvPr id="131" name="Picture 130" descr="A picture containing sitting, table, food, white&#10;&#10;Description automatically generated">
            <a:extLst>
              <a:ext uri="{FF2B5EF4-FFF2-40B4-BE49-F238E27FC236}">
                <a16:creationId xmlns:a16="http://schemas.microsoft.com/office/drawing/2014/main" id="{A955968E-7047-49A7-92E8-12F5EF5935B9}"/>
              </a:ext>
            </a:extLst>
          </p:cNvPr>
          <p:cNvPicPr>
            <a:picLocks noChangeAspect="1"/>
          </p:cNvPicPr>
          <p:nvPr/>
        </p:nvPicPr>
        <p:blipFill>
          <a:blip r:embed="rId5"/>
          <a:stretch>
            <a:fillRect/>
          </a:stretch>
        </p:blipFill>
        <p:spPr>
          <a:xfrm>
            <a:off x="3669846" y="2827985"/>
            <a:ext cx="1398727" cy="1866212"/>
          </a:xfrm>
          <a:prstGeom prst="rect">
            <a:avLst/>
          </a:prstGeom>
        </p:spPr>
      </p:pic>
      <p:pic>
        <p:nvPicPr>
          <p:cNvPr id="132" name="Picture 131" descr="A picture containing bottle, sitting, cup, table&#10;&#10;Description automatically generated">
            <a:extLst>
              <a:ext uri="{FF2B5EF4-FFF2-40B4-BE49-F238E27FC236}">
                <a16:creationId xmlns:a16="http://schemas.microsoft.com/office/drawing/2014/main" id="{71344C41-5C17-45BA-B17A-662A6CDA180D}"/>
              </a:ext>
            </a:extLst>
          </p:cNvPr>
          <p:cNvPicPr>
            <a:picLocks noChangeAspect="1"/>
          </p:cNvPicPr>
          <p:nvPr/>
        </p:nvPicPr>
        <p:blipFill>
          <a:blip r:embed="rId6"/>
          <a:stretch>
            <a:fillRect/>
          </a:stretch>
        </p:blipFill>
        <p:spPr>
          <a:xfrm>
            <a:off x="517799" y="2486333"/>
            <a:ext cx="1449777" cy="1933688"/>
          </a:xfrm>
          <a:prstGeom prst="rect">
            <a:avLst/>
          </a:prstGeom>
        </p:spPr>
      </p:pic>
      <p:pic>
        <p:nvPicPr>
          <p:cNvPr id="133" name="Picture 132" descr="A close up of a bottle&#10;&#10;Description automatically generated">
            <a:extLst>
              <a:ext uri="{FF2B5EF4-FFF2-40B4-BE49-F238E27FC236}">
                <a16:creationId xmlns:a16="http://schemas.microsoft.com/office/drawing/2014/main" id="{BDE7DA49-4464-4B1F-A350-292D38C34E8F}"/>
              </a:ext>
            </a:extLst>
          </p:cNvPr>
          <p:cNvPicPr>
            <a:picLocks noChangeAspect="1"/>
          </p:cNvPicPr>
          <p:nvPr/>
        </p:nvPicPr>
        <p:blipFill>
          <a:blip r:embed="rId7"/>
          <a:stretch>
            <a:fillRect/>
          </a:stretch>
        </p:blipFill>
        <p:spPr>
          <a:xfrm>
            <a:off x="5899632" y="2438381"/>
            <a:ext cx="1497491" cy="1997327"/>
          </a:xfrm>
          <a:prstGeom prst="rect">
            <a:avLst/>
          </a:prstGeom>
        </p:spPr>
      </p:pic>
      <p:pic>
        <p:nvPicPr>
          <p:cNvPr id="134" name="Picture 133" descr="A picture containing sitting, food, black, yellow&#10;&#10;Description automatically generated">
            <a:extLst>
              <a:ext uri="{FF2B5EF4-FFF2-40B4-BE49-F238E27FC236}">
                <a16:creationId xmlns:a16="http://schemas.microsoft.com/office/drawing/2014/main" id="{C1C215C1-18F1-4416-B885-7DEB4A484C4B}"/>
              </a:ext>
            </a:extLst>
          </p:cNvPr>
          <p:cNvPicPr>
            <a:picLocks noChangeAspect="1"/>
          </p:cNvPicPr>
          <p:nvPr/>
        </p:nvPicPr>
        <p:blipFill rotWithShape="1">
          <a:blip r:embed="rId8"/>
          <a:srcRect t="36003"/>
          <a:stretch/>
        </p:blipFill>
        <p:spPr>
          <a:xfrm>
            <a:off x="6709341" y="3111462"/>
            <a:ext cx="1545874" cy="1318188"/>
          </a:xfrm>
          <a:prstGeom prst="rect">
            <a:avLst/>
          </a:prstGeom>
        </p:spPr>
      </p:pic>
      <p:pic>
        <p:nvPicPr>
          <p:cNvPr id="135" name="Picture 134" descr="A picture containing bottle, table, cake, sitting&#10;&#10;Description automatically generated">
            <a:extLst>
              <a:ext uri="{FF2B5EF4-FFF2-40B4-BE49-F238E27FC236}">
                <a16:creationId xmlns:a16="http://schemas.microsoft.com/office/drawing/2014/main" id="{5E0C37FA-200F-4645-BE78-27563E1876DD}"/>
              </a:ext>
            </a:extLst>
          </p:cNvPr>
          <p:cNvPicPr>
            <a:picLocks noChangeAspect="1"/>
          </p:cNvPicPr>
          <p:nvPr/>
        </p:nvPicPr>
        <p:blipFill>
          <a:blip r:embed="rId9"/>
          <a:stretch>
            <a:fillRect/>
          </a:stretch>
        </p:blipFill>
        <p:spPr>
          <a:xfrm>
            <a:off x="4860957" y="2540579"/>
            <a:ext cx="1360275" cy="1813700"/>
          </a:xfrm>
          <a:prstGeom prst="rect">
            <a:avLst/>
          </a:prstGeom>
        </p:spPr>
      </p:pic>
      <p:pic>
        <p:nvPicPr>
          <p:cNvPr id="136" name="Picture 135" descr="A picture containing food&#10;&#10;Description automatically generated">
            <a:extLst>
              <a:ext uri="{FF2B5EF4-FFF2-40B4-BE49-F238E27FC236}">
                <a16:creationId xmlns:a16="http://schemas.microsoft.com/office/drawing/2014/main" id="{03461CEF-F1D7-4975-8138-8937D5860845}"/>
              </a:ext>
            </a:extLst>
          </p:cNvPr>
          <p:cNvPicPr>
            <a:picLocks noChangeAspect="1"/>
          </p:cNvPicPr>
          <p:nvPr/>
        </p:nvPicPr>
        <p:blipFill>
          <a:blip r:embed="rId10"/>
          <a:stretch>
            <a:fillRect/>
          </a:stretch>
        </p:blipFill>
        <p:spPr>
          <a:xfrm>
            <a:off x="1884180" y="2274742"/>
            <a:ext cx="1699706" cy="2267043"/>
          </a:xfrm>
          <a:prstGeom prst="rect">
            <a:avLst/>
          </a:prstGeom>
        </p:spPr>
      </p:pic>
      <p:pic>
        <p:nvPicPr>
          <p:cNvPr id="137" name="Picture 136" descr="A close up of a sign&#10;&#10;Description automatically generated">
            <a:extLst>
              <a:ext uri="{FF2B5EF4-FFF2-40B4-BE49-F238E27FC236}">
                <a16:creationId xmlns:a16="http://schemas.microsoft.com/office/drawing/2014/main" id="{D707798D-A429-43F9-AE19-03B1BEC7EA3D}"/>
              </a:ext>
            </a:extLst>
          </p:cNvPr>
          <p:cNvPicPr>
            <a:picLocks noChangeAspect="1"/>
          </p:cNvPicPr>
          <p:nvPr/>
        </p:nvPicPr>
        <p:blipFill>
          <a:blip r:embed="rId11"/>
          <a:stretch>
            <a:fillRect/>
          </a:stretch>
        </p:blipFill>
        <p:spPr>
          <a:xfrm>
            <a:off x="4296755" y="2952130"/>
            <a:ext cx="1204786" cy="1605304"/>
          </a:xfrm>
          <a:prstGeom prst="rect">
            <a:avLst/>
          </a:prstGeom>
        </p:spPr>
      </p:pic>
      <p:pic>
        <p:nvPicPr>
          <p:cNvPr id="138" name="Picture 137" descr="A picture containing sitting, table, parking&#10;&#10;Description automatically generated">
            <a:extLst>
              <a:ext uri="{FF2B5EF4-FFF2-40B4-BE49-F238E27FC236}">
                <a16:creationId xmlns:a16="http://schemas.microsoft.com/office/drawing/2014/main" id="{D3B9362F-BAD5-4D8A-8C98-269DBE9DC62A}"/>
              </a:ext>
            </a:extLst>
          </p:cNvPr>
          <p:cNvPicPr>
            <a:picLocks noChangeAspect="1"/>
          </p:cNvPicPr>
          <p:nvPr/>
        </p:nvPicPr>
        <p:blipFill>
          <a:blip r:embed="rId12"/>
          <a:stretch>
            <a:fillRect/>
          </a:stretch>
        </p:blipFill>
        <p:spPr>
          <a:xfrm>
            <a:off x="5510934" y="3088891"/>
            <a:ext cx="1066234" cy="1420692"/>
          </a:xfrm>
          <a:prstGeom prst="rect">
            <a:avLst/>
          </a:prstGeom>
        </p:spPr>
      </p:pic>
      <p:pic>
        <p:nvPicPr>
          <p:cNvPr id="139" name="Picture 138" descr="A picture containing food&#10;&#10;Description automatically generated">
            <a:extLst>
              <a:ext uri="{FF2B5EF4-FFF2-40B4-BE49-F238E27FC236}">
                <a16:creationId xmlns:a16="http://schemas.microsoft.com/office/drawing/2014/main" id="{C81DDD7D-AE68-4A0D-9EC1-CD159B310E06}"/>
              </a:ext>
            </a:extLst>
          </p:cNvPr>
          <p:cNvPicPr>
            <a:picLocks noChangeAspect="1"/>
          </p:cNvPicPr>
          <p:nvPr/>
        </p:nvPicPr>
        <p:blipFill rotWithShape="1">
          <a:blip r:embed="rId13"/>
          <a:srcRect t="51359"/>
          <a:stretch/>
        </p:blipFill>
        <p:spPr>
          <a:xfrm>
            <a:off x="7980748" y="3845481"/>
            <a:ext cx="1428486" cy="927061"/>
          </a:xfrm>
          <a:prstGeom prst="rect">
            <a:avLst/>
          </a:prstGeom>
        </p:spPr>
      </p:pic>
      <p:pic>
        <p:nvPicPr>
          <p:cNvPr id="140" name="Picture 139" descr="A screenshot of a cell phone&#10;&#10;Description automatically generated">
            <a:extLst>
              <a:ext uri="{FF2B5EF4-FFF2-40B4-BE49-F238E27FC236}">
                <a16:creationId xmlns:a16="http://schemas.microsoft.com/office/drawing/2014/main" id="{90445976-BB8A-4FC4-9FB1-A994F28D7B75}"/>
              </a:ext>
            </a:extLst>
          </p:cNvPr>
          <p:cNvPicPr>
            <a:picLocks noChangeAspect="1"/>
          </p:cNvPicPr>
          <p:nvPr/>
        </p:nvPicPr>
        <p:blipFill>
          <a:blip r:embed="rId14"/>
          <a:stretch>
            <a:fillRect/>
          </a:stretch>
        </p:blipFill>
        <p:spPr>
          <a:xfrm>
            <a:off x="2571736" y="2907164"/>
            <a:ext cx="1390610" cy="1855390"/>
          </a:xfrm>
          <a:prstGeom prst="rect">
            <a:avLst/>
          </a:prstGeom>
        </p:spPr>
      </p:pic>
      <p:pic>
        <p:nvPicPr>
          <p:cNvPr id="141" name="Picture 140" descr="A picture containing sitting, food, table, cup&#10;&#10;Description automatically generated">
            <a:extLst>
              <a:ext uri="{FF2B5EF4-FFF2-40B4-BE49-F238E27FC236}">
                <a16:creationId xmlns:a16="http://schemas.microsoft.com/office/drawing/2014/main" id="{4E89046C-0944-431F-8B0E-84460D8DFC6E}"/>
              </a:ext>
            </a:extLst>
          </p:cNvPr>
          <p:cNvPicPr>
            <a:picLocks noChangeAspect="1"/>
          </p:cNvPicPr>
          <p:nvPr/>
        </p:nvPicPr>
        <p:blipFill rotWithShape="1">
          <a:blip r:embed="rId15"/>
          <a:srcRect l="13580" t="17660" r="13580" b="17660"/>
          <a:stretch/>
        </p:blipFill>
        <p:spPr>
          <a:xfrm>
            <a:off x="7342818" y="3455647"/>
            <a:ext cx="987760" cy="1169876"/>
          </a:xfrm>
          <a:prstGeom prst="rect">
            <a:avLst/>
          </a:prstGeom>
        </p:spPr>
      </p:pic>
      <p:pic>
        <p:nvPicPr>
          <p:cNvPr id="142" name="Picture 141" descr="A picture containing food&#10;&#10;Description automatically generated">
            <a:extLst>
              <a:ext uri="{FF2B5EF4-FFF2-40B4-BE49-F238E27FC236}">
                <a16:creationId xmlns:a16="http://schemas.microsoft.com/office/drawing/2014/main" id="{B8C9B2C7-8368-46F0-A1E7-EFBF208BDA0D}"/>
              </a:ext>
            </a:extLst>
          </p:cNvPr>
          <p:cNvPicPr>
            <a:picLocks noChangeAspect="1"/>
          </p:cNvPicPr>
          <p:nvPr/>
        </p:nvPicPr>
        <p:blipFill>
          <a:blip r:embed="rId16"/>
          <a:stretch>
            <a:fillRect/>
          </a:stretch>
        </p:blipFill>
        <p:spPr>
          <a:xfrm>
            <a:off x="6379001" y="3372658"/>
            <a:ext cx="1204386" cy="1605304"/>
          </a:xfrm>
          <a:prstGeom prst="rect">
            <a:avLst/>
          </a:prstGeom>
        </p:spPr>
      </p:pic>
      <p:pic>
        <p:nvPicPr>
          <p:cNvPr id="143" name="Picture 142" descr="A picture containing sitting, food, phone, white&#10;&#10;Description automatically generated">
            <a:extLst>
              <a:ext uri="{FF2B5EF4-FFF2-40B4-BE49-F238E27FC236}">
                <a16:creationId xmlns:a16="http://schemas.microsoft.com/office/drawing/2014/main" id="{FAF91698-3137-420C-AE93-6ECED774D1EA}"/>
              </a:ext>
            </a:extLst>
          </p:cNvPr>
          <p:cNvPicPr>
            <a:picLocks noChangeAspect="1"/>
          </p:cNvPicPr>
          <p:nvPr/>
        </p:nvPicPr>
        <p:blipFill>
          <a:blip r:embed="rId17"/>
          <a:stretch>
            <a:fillRect/>
          </a:stretch>
        </p:blipFill>
        <p:spPr>
          <a:xfrm>
            <a:off x="8813378" y="2945577"/>
            <a:ext cx="1203580" cy="1605304"/>
          </a:xfrm>
          <a:prstGeom prst="rect">
            <a:avLst/>
          </a:prstGeom>
        </p:spPr>
      </p:pic>
      <p:pic>
        <p:nvPicPr>
          <p:cNvPr id="144" name="Picture 143" descr="A picture containing bottle&#10;&#10;Description automatically generated">
            <a:extLst>
              <a:ext uri="{FF2B5EF4-FFF2-40B4-BE49-F238E27FC236}">
                <a16:creationId xmlns:a16="http://schemas.microsoft.com/office/drawing/2014/main" id="{B740237F-C5D5-49D3-801E-858AC633EF07}"/>
              </a:ext>
            </a:extLst>
          </p:cNvPr>
          <p:cNvPicPr>
            <a:picLocks noChangeAspect="1"/>
          </p:cNvPicPr>
          <p:nvPr/>
        </p:nvPicPr>
        <p:blipFill rotWithShape="1">
          <a:blip r:embed="rId18"/>
          <a:srcRect l="20890" t="30568" r="20553"/>
          <a:stretch/>
        </p:blipFill>
        <p:spPr>
          <a:xfrm>
            <a:off x="3312653" y="3065226"/>
            <a:ext cx="1027675" cy="1625233"/>
          </a:xfrm>
          <a:prstGeom prst="rect">
            <a:avLst/>
          </a:prstGeom>
        </p:spPr>
      </p:pic>
      <p:pic>
        <p:nvPicPr>
          <p:cNvPr id="145" name="Picture 144" descr="A picture containing food&#10;&#10;Description automatically generated">
            <a:extLst>
              <a:ext uri="{FF2B5EF4-FFF2-40B4-BE49-F238E27FC236}">
                <a16:creationId xmlns:a16="http://schemas.microsoft.com/office/drawing/2014/main" id="{188DC5BF-A6E4-43EE-A2F8-9BC245F3D607}"/>
              </a:ext>
            </a:extLst>
          </p:cNvPr>
          <p:cNvPicPr>
            <a:picLocks noChangeAspect="1"/>
          </p:cNvPicPr>
          <p:nvPr/>
        </p:nvPicPr>
        <p:blipFill rotWithShape="1">
          <a:blip r:embed="rId19"/>
          <a:srcRect l="23554" r="23554"/>
          <a:stretch/>
        </p:blipFill>
        <p:spPr>
          <a:xfrm>
            <a:off x="238978" y="2260756"/>
            <a:ext cx="934188" cy="2352576"/>
          </a:xfrm>
          <a:prstGeom prst="rect">
            <a:avLst/>
          </a:prstGeom>
        </p:spPr>
      </p:pic>
      <p:pic>
        <p:nvPicPr>
          <p:cNvPr id="146" name="Picture 145" descr="A picture containing indoor, table, cup, sitting&#10;&#10;Description automatically generated">
            <a:extLst>
              <a:ext uri="{FF2B5EF4-FFF2-40B4-BE49-F238E27FC236}">
                <a16:creationId xmlns:a16="http://schemas.microsoft.com/office/drawing/2014/main" id="{23235BC7-4A7D-4FDC-9A7C-2E0EC5F95B5B}"/>
              </a:ext>
            </a:extLst>
          </p:cNvPr>
          <p:cNvPicPr>
            <a:picLocks noChangeAspect="1"/>
          </p:cNvPicPr>
          <p:nvPr/>
        </p:nvPicPr>
        <p:blipFill>
          <a:blip r:embed="rId20"/>
          <a:stretch>
            <a:fillRect/>
          </a:stretch>
        </p:blipFill>
        <p:spPr>
          <a:xfrm>
            <a:off x="9618955" y="3331322"/>
            <a:ext cx="1100649" cy="1093162"/>
          </a:xfrm>
          <a:prstGeom prst="rect">
            <a:avLst/>
          </a:prstGeom>
        </p:spPr>
      </p:pic>
      <p:pic>
        <p:nvPicPr>
          <p:cNvPr id="147" name="Picture 146" descr="A picture containing food, table, lotion&#10;&#10;Description automatically generated">
            <a:extLst>
              <a:ext uri="{FF2B5EF4-FFF2-40B4-BE49-F238E27FC236}">
                <a16:creationId xmlns:a16="http://schemas.microsoft.com/office/drawing/2014/main" id="{C7E84F8E-C0B8-41D9-AEF2-1B26A8BA1B47}"/>
              </a:ext>
            </a:extLst>
          </p:cNvPr>
          <p:cNvPicPr>
            <a:picLocks noChangeAspect="1"/>
          </p:cNvPicPr>
          <p:nvPr/>
        </p:nvPicPr>
        <p:blipFill>
          <a:blip r:embed="rId21"/>
          <a:stretch>
            <a:fillRect/>
          </a:stretch>
        </p:blipFill>
        <p:spPr>
          <a:xfrm>
            <a:off x="10642284" y="3079313"/>
            <a:ext cx="692256" cy="1240577"/>
          </a:xfrm>
          <a:prstGeom prst="rect">
            <a:avLst/>
          </a:prstGeom>
        </p:spPr>
      </p:pic>
      <p:pic>
        <p:nvPicPr>
          <p:cNvPr id="148" name="Picture 147">
            <a:extLst>
              <a:ext uri="{FF2B5EF4-FFF2-40B4-BE49-F238E27FC236}">
                <a16:creationId xmlns:a16="http://schemas.microsoft.com/office/drawing/2014/main" id="{660CE49C-FEC4-4512-8D48-9D072E7FB875}"/>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10394691" y="3411650"/>
            <a:ext cx="495187" cy="979744"/>
          </a:xfrm>
          <a:prstGeom prst="rect">
            <a:avLst/>
          </a:prstGeom>
        </p:spPr>
      </p:pic>
      <p:pic>
        <p:nvPicPr>
          <p:cNvPr id="149" name="Picture 148">
            <a:extLst>
              <a:ext uri="{FF2B5EF4-FFF2-40B4-BE49-F238E27FC236}">
                <a16:creationId xmlns:a16="http://schemas.microsoft.com/office/drawing/2014/main" id="{DCD1A0E4-902A-4967-8B4B-72D12F664810}"/>
              </a:ext>
            </a:extLst>
          </p:cNvPr>
          <p:cNvPicPr>
            <a:picLocks noChangeAspect="1"/>
          </p:cNvPicPr>
          <p:nvPr/>
        </p:nvPicPr>
        <p:blipFill>
          <a:blip r:embed="rId23"/>
          <a:srcRect/>
          <a:stretch/>
        </p:blipFill>
        <p:spPr>
          <a:xfrm>
            <a:off x="1166889" y="3137468"/>
            <a:ext cx="1228492" cy="1228492"/>
          </a:xfrm>
          <a:prstGeom prst="rect">
            <a:avLst/>
          </a:prstGeom>
        </p:spPr>
      </p:pic>
      <p:pic>
        <p:nvPicPr>
          <p:cNvPr id="150" name="Picture 149" descr="A picture containing food&#10;&#10;Description automatically generated">
            <a:extLst>
              <a:ext uri="{FF2B5EF4-FFF2-40B4-BE49-F238E27FC236}">
                <a16:creationId xmlns:a16="http://schemas.microsoft.com/office/drawing/2014/main" id="{65C12A2B-47C8-43A3-A285-8D4FFE175281}"/>
              </a:ext>
            </a:extLst>
          </p:cNvPr>
          <p:cNvPicPr>
            <a:picLocks noChangeAspect="1"/>
          </p:cNvPicPr>
          <p:nvPr/>
        </p:nvPicPr>
        <p:blipFill rotWithShape="1">
          <a:blip r:embed="rId24"/>
          <a:srcRect l="31260" t="28722" r="26186"/>
          <a:stretch/>
        </p:blipFill>
        <p:spPr>
          <a:xfrm>
            <a:off x="1835676" y="2766033"/>
            <a:ext cx="847084" cy="1892474"/>
          </a:xfrm>
          <a:prstGeom prst="rect">
            <a:avLst/>
          </a:prstGeom>
        </p:spPr>
      </p:pic>
    </p:spTree>
    <p:extLst>
      <p:ext uri="{BB962C8B-B14F-4D97-AF65-F5344CB8AC3E}">
        <p14:creationId xmlns:p14="http://schemas.microsoft.com/office/powerpoint/2010/main" val="225577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610734" y="646388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596C"/>
                </a:solidFill>
                <a:effectLst/>
                <a:uLnTx/>
                <a:uFillTx/>
                <a:latin typeface="Kite Display Light" charset="0"/>
                <a:ea typeface="Kite Display Light" charset="0"/>
              </a:rPr>
              <a:t>		</a:t>
            </a:r>
            <a:fld id="{CE85EB5B-2AEF-7142-A215-27E53B7E6B3A}" type="slidenum">
              <a:rPr kumimoji="0" lang="en-US" sz="1400" b="0" i="0" u="none" strike="noStrike" kern="1200" cap="none" spc="0" normalizeH="0" baseline="0" noProof="0" smtClean="0">
                <a:ln>
                  <a:noFill/>
                </a:ln>
                <a:solidFill>
                  <a:srgbClr val="41596C"/>
                </a:solidFill>
                <a:effectLst/>
                <a:uLnTx/>
                <a:uFillTx/>
                <a:latin typeface="Kite Display Light" charset="0"/>
                <a:ea typeface="Kite Display Light"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41596C"/>
              </a:solidFill>
              <a:effectLst/>
              <a:uLnTx/>
              <a:uFillTx/>
              <a:latin typeface="Kite Display Light" charset="0"/>
              <a:ea typeface="Kite Display Light" charset="0"/>
            </a:endParaRPr>
          </a:p>
        </p:txBody>
      </p:sp>
      <p:sp>
        <p:nvSpPr>
          <p:cNvPr id="4" name="TextBox 3">
            <a:extLst>
              <a:ext uri="{FF2B5EF4-FFF2-40B4-BE49-F238E27FC236}">
                <a16:creationId xmlns:a16="http://schemas.microsoft.com/office/drawing/2014/main" id="{80BDC521-24BE-4904-85D2-8C1E81ADAD0B}"/>
              </a:ext>
            </a:extLst>
          </p:cNvPr>
          <p:cNvSpPr txBox="1"/>
          <p:nvPr/>
        </p:nvSpPr>
        <p:spPr>
          <a:xfrm>
            <a:off x="911114" y="3892975"/>
            <a:ext cx="26284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9AA6"/>
                </a:solidFill>
                <a:effectLst/>
                <a:uLnTx/>
                <a:uFillTx/>
                <a:latin typeface="Calibri" panose="020F0502020204030204" pitchFamily="34" charset="0"/>
                <a:ea typeface="+mn-ea"/>
                <a:cs typeface="Calibri" panose="020F0502020204030204" pitchFamily="34" charset="0"/>
              </a:rPr>
              <a:t>What is the RSL</a:t>
            </a:r>
          </a:p>
        </p:txBody>
      </p:sp>
      <p:sp>
        <p:nvSpPr>
          <p:cNvPr id="11" name="TextBox 10">
            <a:extLst>
              <a:ext uri="{FF2B5EF4-FFF2-40B4-BE49-F238E27FC236}">
                <a16:creationId xmlns:a16="http://schemas.microsoft.com/office/drawing/2014/main" id="{790F10DE-344C-429B-A3AF-4FCC6B5E47FF}"/>
              </a:ext>
            </a:extLst>
          </p:cNvPr>
          <p:cNvSpPr txBox="1"/>
          <p:nvPr/>
        </p:nvSpPr>
        <p:spPr>
          <a:xfrm>
            <a:off x="911114" y="4345259"/>
            <a:ext cx="295296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AA6"/>
                </a:solidFill>
                <a:effectLst/>
                <a:uLnTx/>
                <a:uFillTx/>
                <a:latin typeface="Calibri" panose="020F0502020204030204" pitchFamily="34" charset="0"/>
                <a:ea typeface="+mn-ea"/>
                <a:cs typeface="Calibri" panose="020F0502020204030204" pitchFamily="34" charset="0"/>
              </a:rPr>
              <a:t>RSL</a:t>
            </a:r>
            <a:r>
              <a:rPr kumimoji="0" lang="en-US" sz="1600" b="0" i="0" u="none" strike="noStrike" kern="1200" cap="none" spc="0" normalizeH="0" baseline="0" noProof="0" dirty="0">
                <a:ln>
                  <a:noFill/>
                </a:ln>
                <a:solidFill>
                  <a:srgbClr val="20B1E6"/>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rPr>
              <a:t>is a key strategic enabler that </a:t>
            </a:r>
            <a:r>
              <a:rPr kumimoji="0" lang="en-US" sz="1600" b="0" i="0" u="none" strike="noStrike" kern="1200" cap="none" spc="0" normalizeH="0" baseline="0" noProof="0" dirty="0">
                <a:ln>
                  <a:noFill/>
                </a:ln>
                <a:solidFill>
                  <a:srgbClr val="009AA6"/>
                </a:solidFill>
                <a:effectLst/>
                <a:uLnTx/>
                <a:uFillTx/>
                <a:latin typeface="Calibri" panose="020F0502020204030204" pitchFamily="34" charset="0"/>
                <a:ea typeface="+mn-ea"/>
                <a:cs typeface="Calibri" panose="020F0502020204030204" pitchFamily="34" charset="0"/>
              </a:rPr>
              <a:t>ensures a consistent, global approach</a:t>
            </a:r>
            <a:r>
              <a:rPr kumimoji="0" lang="en-US" sz="1600" b="0" i="0" u="none" strike="noStrike" kern="1200" cap="none" spc="0" normalizeH="0" baseline="0" noProof="0" dirty="0">
                <a:ln>
                  <a:noFill/>
                </a:ln>
                <a:solidFill>
                  <a:srgbClr val="20B1E6"/>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rPr>
              <a:t>to safeguarding our consumers &amp; employees from exposure to </a:t>
            </a:r>
            <a:r>
              <a:rPr kumimoji="0" lang="en-US" sz="1600" b="0" i="0" u="none" strike="noStrike" kern="1200" cap="none" spc="0" normalizeH="0" baseline="0" noProof="0" dirty="0">
                <a:ln>
                  <a:noFill/>
                </a:ln>
                <a:solidFill>
                  <a:srgbClr val="009AA6"/>
                </a:solidFill>
                <a:effectLst/>
                <a:uLnTx/>
                <a:uFillTx/>
                <a:latin typeface="Calibri" panose="020F0502020204030204" pitchFamily="34" charset="0"/>
                <a:ea typeface="+mn-ea"/>
                <a:cs typeface="Calibri" panose="020F0502020204030204" pitchFamily="34" charset="0"/>
              </a:rPr>
              <a:t>ingredients of potential concern.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rPr>
              <a:t>Public Policy </a:t>
            </a:r>
            <a:r>
              <a:rPr kumimoji="0" lang="en-GB"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hlinkClick r:id="rId3"/>
              </a:rPr>
              <a:t>here</a:t>
            </a:r>
            <a:endParaRPr kumimoji="0" lang="en-GB"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937D85CD-2A88-46B4-8195-4EBB54839F2E}"/>
              </a:ext>
            </a:extLst>
          </p:cNvPr>
          <p:cNvSpPr txBox="1"/>
          <p:nvPr/>
        </p:nvSpPr>
        <p:spPr>
          <a:xfrm>
            <a:off x="4577005" y="3901585"/>
            <a:ext cx="26284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9AA6"/>
                </a:solidFill>
                <a:effectLst/>
                <a:uLnTx/>
                <a:uFillTx/>
                <a:latin typeface="Calibri" panose="020F0502020204030204" pitchFamily="34" charset="0"/>
                <a:ea typeface="+mn-ea"/>
                <a:cs typeface="Calibri" panose="020F0502020204030204" pitchFamily="34" charset="0"/>
              </a:rPr>
              <a:t>How it works</a:t>
            </a:r>
          </a:p>
        </p:txBody>
      </p:sp>
      <p:sp>
        <p:nvSpPr>
          <p:cNvPr id="16" name="TextBox 15">
            <a:extLst>
              <a:ext uri="{FF2B5EF4-FFF2-40B4-BE49-F238E27FC236}">
                <a16:creationId xmlns:a16="http://schemas.microsoft.com/office/drawing/2014/main" id="{10B95B13-5166-4EB7-9336-108FE694BAC1}"/>
              </a:ext>
            </a:extLst>
          </p:cNvPr>
          <p:cNvSpPr txBox="1"/>
          <p:nvPr/>
        </p:nvSpPr>
        <p:spPr>
          <a:xfrm>
            <a:off x="4577005" y="4353869"/>
            <a:ext cx="295296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rPr>
              <a:t>The RSL </a:t>
            </a:r>
            <a:r>
              <a:rPr kumimoji="0" lang="en-US" sz="1600" b="0" i="0" u="none" strike="noStrike" kern="1200" cap="none" spc="0" normalizeH="0" baseline="0" noProof="0" dirty="0">
                <a:ln>
                  <a:noFill/>
                </a:ln>
                <a:solidFill>
                  <a:srgbClr val="009AA6"/>
                </a:solidFill>
                <a:effectLst/>
                <a:uLnTx/>
                <a:uFillTx/>
                <a:latin typeface="Calibri" panose="020F0502020204030204" pitchFamily="34" charset="0"/>
                <a:ea typeface="+mn-ea"/>
                <a:cs typeface="Calibri" panose="020F0502020204030204" pitchFamily="34" charset="0"/>
              </a:rPr>
              <a:t>defines ingredients that are banned or restricted in our global product portfolio</a:t>
            </a:r>
            <a:r>
              <a:rPr kumimoji="0" lang="en-US"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596C"/>
                </a:solidFill>
                <a:effectLst/>
                <a:uLnTx/>
                <a:uFillTx/>
                <a:latin typeface="Calibri" panose="020F0502020204030204" pitchFamily="34" charset="0"/>
                <a:ea typeface="+mn-ea"/>
                <a:cs typeface="Calibri" panose="020F0502020204030204" pitchFamily="34" charset="0"/>
              </a:rPr>
              <a:t>Restrictions vary depending on the type of product and exposure.  </a:t>
            </a:r>
          </a:p>
        </p:txBody>
      </p:sp>
      <p:sp>
        <p:nvSpPr>
          <p:cNvPr id="17" name="TextBox 16">
            <a:extLst>
              <a:ext uri="{FF2B5EF4-FFF2-40B4-BE49-F238E27FC236}">
                <a16:creationId xmlns:a16="http://schemas.microsoft.com/office/drawing/2014/main" id="{FE8BE9F6-6B71-4582-B508-FFA10F638A0B}"/>
              </a:ext>
            </a:extLst>
          </p:cNvPr>
          <p:cNvSpPr txBox="1"/>
          <p:nvPr/>
        </p:nvSpPr>
        <p:spPr>
          <a:xfrm>
            <a:off x="8327923" y="3904778"/>
            <a:ext cx="26284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9AA6"/>
                </a:solidFill>
                <a:effectLst/>
                <a:uLnTx/>
                <a:uFillTx/>
                <a:latin typeface="Calibri" panose="020F0502020204030204" pitchFamily="34" charset="0"/>
                <a:ea typeface="+mn-ea"/>
                <a:cs typeface="Calibri" panose="020F0502020204030204" pitchFamily="34" charset="0"/>
              </a:rPr>
              <a:t>Regular review</a:t>
            </a:r>
          </a:p>
        </p:txBody>
      </p:sp>
      <p:sp>
        <p:nvSpPr>
          <p:cNvPr id="18" name="TextBox 17">
            <a:extLst>
              <a:ext uri="{FF2B5EF4-FFF2-40B4-BE49-F238E27FC236}">
                <a16:creationId xmlns:a16="http://schemas.microsoft.com/office/drawing/2014/main" id="{5D0459C4-D1F2-401E-A07E-886EFB9B0B91}"/>
              </a:ext>
            </a:extLst>
          </p:cNvPr>
          <p:cNvSpPr txBox="1"/>
          <p:nvPr/>
        </p:nvSpPr>
        <p:spPr>
          <a:xfrm>
            <a:off x="8191044" y="4363603"/>
            <a:ext cx="30715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1596C"/>
                </a:solidFill>
                <a:effectLst/>
                <a:uLnTx/>
                <a:uFillTx/>
                <a:latin typeface="Calibri" panose="020F0502020204030204" pitchFamily="34" charset="0"/>
                <a:ea typeface="+mn-ea"/>
                <a:cs typeface="Calibri" panose="020F0502020204030204" pitchFamily="34" charset="0"/>
              </a:rPr>
              <a:t>New ingredients of concern that emerge undergo a 4 pillar review at Ingredient Steering Group (ISG)</a:t>
            </a:r>
          </a:p>
        </p:txBody>
      </p:sp>
      <p:pic>
        <p:nvPicPr>
          <p:cNvPr id="21" name="Picture 20"/>
          <p:cNvPicPr>
            <a:picLocks noChangeAspect="1"/>
          </p:cNvPicPr>
          <p:nvPr/>
        </p:nvPicPr>
        <p:blipFill rotWithShape="1">
          <a:blip r:embed="rId4"/>
          <a:srcRect l="3692" t="32615" r="50560" b="29528"/>
          <a:stretch/>
        </p:blipFill>
        <p:spPr>
          <a:xfrm>
            <a:off x="341062" y="-1"/>
            <a:ext cx="5655004" cy="3560265"/>
          </a:xfrm>
          <a:prstGeom prst="rect">
            <a:avLst/>
          </a:prstGeom>
        </p:spPr>
      </p:pic>
      <p:grpSp>
        <p:nvGrpSpPr>
          <p:cNvPr id="3" name="Group 2"/>
          <p:cNvGrpSpPr/>
          <p:nvPr/>
        </p:nvGrpSpPr>
        <p:grpSpPr>
          <a:xfrm>
            <a:off x="6216803" y="186880"/>
            <a:ext cx="5402374" cy="3628405"/>
            <a:chOff x="6216803" y="186880"/>
            <a:chExt cx="5402374" cy="3628405"/>
          </a:xfrm>
        </p:grpSpPr>
        <p:pic>
          <p:nvPicPr>
            <p:cNvPr id="19" name="Picture 18"/>
            <p:cNvPicPr>
              <a:picLocks noChangeAspect="1"/>
            </p:cNvPicPr>
            <p:nvPr/>
          </p:nvPicPr>
          <p:blipFill>
            <a:blip r:embed="rId5"/>
            <a:stretch>
              <a:fillRect/>
            </a:stretch>
          </p:blipFill>
          <p:spPr>
            <a:xfrm>
              <a:off x="6216803" y="186880"/>
              <a:ext cx="3747811" cy="2125624"/>
            </a:xfrm>
            <a:prstGeom prst="rect">
              <a:avLst/>
            </a:prstGeom>
          </p:spPr>
        </p:pic>
        <p:pic>
          <p:nvPicPr>
            <p:cNvPr id="22" name="Picture 21"/>
            <p:cNvPicPr>
              <a:picLocks noChangeAspect="1"/>
            </p:cNvPicPr>
            <p:nvPr/>
          </p:nvPicPr>
          <p:blipFill rotWithShape="1">
            <a:blip r:embed="rId6"/>
            <a:srcRect l="12784" t="26768" r="62727" b="22658"/>
            <a:stretch/>
          </p:blipFill>
          <p:spPr>
            <a:xfrm>
              <a:off x="7322735" y="1319766"/>
              <a:ext cx="4296442" cy="2495519"/>
            </a:xfrm>
            <a:prstGeom prst="rect">
              <a:avLst/>
            </a:prstGeom>
          </p:spPr>
        </p:pic>
      </p:grpSp>
      <p:pic>
        <p:nvPicPr>
          <p:cNvPr id="5" name="Picture 4"/>
          <p:cNvPicPr>
            <a:picLocks noChangeAspect="1"/>
          </p:cNvPicPr>
          <p:nvPr/>
        </p:nvPicPr>
        <p:blipFill rotWithShape="1">
          <a:blip r:embed="rId7"/>
          <a:srcRect l="30996" t="58554" r="54397" b="11225"/>
          <a:stretch/>
        </p:blipFill>
        <p:spPr>
          <a:xfrm>
            <a:off x="8327923" y="5194600"/>
            <a:ext cx="2797840" cy="1628047"/>
          </a:xfrm>
          <a:prstGeom prst="rect">
            <a:avLst/>
          </a:prstGeom>
        </p:spPr>
      </p:pic>
    </p:spTree>
    <p:extLst>
      <p:ext uri="{BB962C8B-B14F-4D97-AF65-F5344CB8AC3E}">
        <p14:creationId xmlns:p14="http://schemas.microsoft.com/office/powerpoint/2010/main" val="830692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B2AB31-3254-4629-9F46-222E5E1F712D}"/>
              </a:ext>
            </a:extLst>
          </p:cNvPr>
          <p:cNvSpPr>
            <a:spLocks noGrp="1"/>
          </p:cNvSpPr>
          <p:nvPr>
            <p:ph type="ftr" sz="quarter" idx="11"/>
          </p:nvPr>
        </p:nvSpPr>
        <p:spPr>
          <a:xfrm>
            <a:off x="623888" y="6273800"/>
            <a:ext cx="721836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Kite Display Light"/>
                <a:ea typeface="+mn-ea"/>
                <a:cs typeface="+mn-cs"/>
              </a:rPr>
              <a:t>Reckitt Benckiser Group plc (RB)</a:t>
            </a:r>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3" name="Slide Number Placeholder 2">
            <a:extLst>
              <a:ext uri="{FF2B5EF4-FFF2-40B4-BE49-F238E27FC236}">
                <a16:creationId xmlns:a16="http://schemas.microsoft.com/office/drawing/2014/main" id="{834C45D2-A938-4123-91DC-0BD598B4F145}"/>
              </a:ext>
            </a:extLst>
          </p:cNvPr>
          <p:cNvSpPr>
            <a:spLocks noGrp="1"/>
          </p:cNvSpPr>
          <p:nvPr>
            <p:ph type="sldNum" sz="quarter" idx="12"/>
          </p:nvPr>
        </p:nvSpPr>
        <p:spPr>
          <a:xfrm>
            <a:off x="8947150" y="6273800"/>
            <a:ext cx="262096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8CB7D-6F33-48E0-A684-BABF742E974B}" type="slidenum">
              <a:rPr kumimoji="0" lang="en-GB" sz="1000" b="0" i="0" u="none" strike="noStrike" kern="1200" cap="none" spc="0" normalizeH="0" baseline="0" noProof="0" smtClean="0">
                <a:ln>
                  <a:noFill/>
                </a:ln>
                <a:solidFill>
                  <a:srgbClr val="000000"/>
                </a:solidFill>
                <a:effectLst/>
                <a:uLnTx/>
                <a:uFillTx/>
                <a:latin typeface="Kite Display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dirty="0">
              <a:ln>
                <a:noFill/>
              </a:ln>
              <a:solidFill>
                <a:srgbClr val="000000"/>
              </a:solidFill>
              <a:effectLst/>
              <a:uLnTx/>
              <a:uFillTx/>
              <a:latin typeface="Kite Display Light"/>
              <a:ea typeface="+mn-ea"/>
              <a:cs typeface="+mn-cs"/>
            </a:endParaRPr>
          </a:p>
        </p:txBody>
      </p:sp>
      <p:sp>
        <p:nvSpPr>
          <p:cNvPr id="7" name="Text Placeholder 6">
            <a:extLst>
              <a:ext uri="{FF2B5EF4-FFF2-40B4-BE49-F238E27FC236}">
                <a16:creationId xmlns:a16="http://schemas.microsoft.com/office/drawing/2014/main" id="{0062CCD6-075C-4754-9195-CACAE1107556}"/>
              </a:ext>
            </a:extLst>
          </p:cNvPr>
          <p:cNvSpPr>
            <a:spLocks noGrp="1"/>
          </p:cNvSpPr>
          <p:nvPr>
            <p:ph type="body" idx="13"/>
          </p:nvPr>
        </p:nvSpPr>
        <p:spPr>
          <a:xfrm>
            <a:off x="619124" y="542925"/>
            <a:ext cx="10948989" cy="237337"/>
          </a:xfrm>
        </p:spPr>
        <p:txBody>
          <a:bodyPr/>
          <a:lstStyle/>
          <a:p>
            <a:r>
              <a:rPr lang="en-GB" dirty="0"/>
              <a:t>innovation case study</a:t>
            </a:r>
          </a:p>
        </p:txBody>
      </p:sp>
      <p:pic>
        <p:nvPicPr>
          <p:cNvPr id="5" name="Picture Placeholder 4" descr="A close up of a bottle&#10;&#10;Description automatically generated">
            <a:extLst>
              <a:ext uri="{FF2B5EF4-FFF2-40B4-BE49-F238E27FC236}">
                <a16:creationId xmlns:a16="http://schemas.microsoft.com/office/drawing/2014/main" id="{B70C62D1-9F3A-4702-9595-88F82BAFF708}"/>
              </a:ext>
            </a:extLst>
          </p:cNvPr>
          <p:cNvPicPr>
            <a:picLocks noGrp="1" noChangeAspect="1"/>
          </p:cNvPicPr>
          <p:nvPr>
            <p:ph type="pic" sz="quarter" idx="15"/>
          </p:nvPr>
        </p:nvPicPr>
        <p:blipFill rotWithShape="1">
          <a:blip r:embed="rId3"/>
          <a:srcRect t="10000" b="10000"/>
          <a:stretch/>
        </p:blipFill>
        <p:spPr>
          <a:xfrm>
            <a:off x="6921757" y="1524000"/>
            <a:ext cx="4389094" cy="4389094"/>
          </a:xfrm>
        </p:spPr>
      </p:pic>
      <p:sp>
        <p:nvSpPr>
          <p:cNvPr id="8" name="Text Placeholder 7">
            <a:extLst>
              <a:ext uri="{FF2B5EF4-FFF2-40B4-BE49-F238E27FC236}">
                <a16:creationId xmlns:a16="http://schemas.microsoft.com/office/drawing/2014/main" id="{C16BC489-2319-42F2-BB6F-59DD22BB8378}"/>
              </a:ext>
            </a:extLst>
          </p:cNvPr>
          <p:cNvSpPr>
            <a:spLocks noGrp="1"/>
          </p:cNvSpPr>
          <p:nvPr>
            <p:ph type="body" idx="14"/>
          </p:nvPr>
        </p:nvSpPr>
        <p:spPr>
          <a:xfrm>
            <a:off x="881151" y="1524001"/>
            <a:ext cx="5783344" cy="775852"/>
          </a:xfrm>
        </p:spPr>
        <p:txBody>
          <a:bodyPr/>
          <a:lstStyle/>
          <a:p>
            <a:r>
              <a:rPr lang="en-US" dirty="0"/>
              <a:t>VEO – TOUGH ON GRIME</a:t>
            </a:r>
          </a:p>
          <a:p>
            <a:r>
              <a:rPr lang="en-US" dirty="0"/>
              <a:t>KIND TO THE PLANET</a:t>
            </a:r>
          </a:p>
        </p:txBody>
      </p:sp>
      <p:sp>
        <p:nvSpPr>
          <p:cNvPr id="6" name="Content Placeholder 5">
            <a:extLst>
              <a:ext uri="{FF2B5EF4-FFF2-40B4-BE49-F238E27FC236}">
                <a16:creationId xmlns:a16="http://schemas.microsoft.com/office/drawing/2014/main" id="{9F6A749C-91BF-4F13-A543-BE82DAF81C46}"/>
              </a:ext>
            </a:extLst>
          </p:cNvPr>
          <p:cNvSpPr>
            <a:spLocks noGrp="1"/>
          </p:cNvSpPr>
          <p:nvPr>
            <p:ph sz="half" idx="1"/>
          </p:nvPr>
        </p:nvSpPr>
        <p:spPr>
          <a:xfrm>
            <a:off x="881151" y="2848709"/>
            <a:ext cx="11445664" cy="3064386"/>
          </a:xfrm>
        </p:spPr>
        <p:txBody>
          <a:bodyPr>
            <a:noAutofit/>
          </a:bodyPr>
          <a:lstStyle/>
          <a:p>
            <a:r>
              <a:rPr lang="en-GB" sz="2000" dirty="0"/>
              <a:t>Active-probiotics to biodegrade dirt and grime for a deeper, long-lasting clean. </a:t>
            </a:r>
          </a:p>
          <a:p>
            <a:r>
              <a:rPr lang="en-GB" sz="2000" dirty="0"/>
              <a:t>Free from chlorine bleach, formaldehyde, phosphates, and disinfectant chemicals. </a:t>
            </a:r>
          </a:p>
          <a:p>
            <a:r>
              <a:rPr lang="en-GB" sz="2000" dirty="0"/>
              <a:t>Made from 100% post-consumer recycled plastic and designed to be recycled again.</a:t>
            </a:r>
          </a:p>
          <a:p>
            <a:r>
              <a:rPr lang="en-GB" sz="2000" dirty="0"/>
              <a:t>Discover more </a:t>
            </a:r>
            <a:r>
              <a:rPr lang="en-GB" sz="2000" b="1" dirty="0">
                <a:hlinkClick r:id="rId4"/>
              </a:rPr>
              <a:t>here. </a:t>
            </a:r>
            <a:endParaRPr lang="en-GB" dirty="0"/>
          </a:p>
        </p:txBody>
      </p:sp>
    </p:spTree>
    <p:extLst>
      <p:ext uri="{BB962C8B-B14F-4D97-AF65-F5344CB8AC3E}">
        <p14:creationId xmlns:p14="http://schemas.microsoft.com/office/powerpoint/2010/main" val="8592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17534" b="22612"/>
          <a:stretch/>
        </p:blipFill>
        <p:spPr bwMode="auto">
          <a:xfrm>
            <a:off x="0" y="-41626"/>
            <a:ext cx="12419012" cy="6858000"/>
          </a:xfrm>
          <a:prstGeom prst="rect">
            <a:avLst/>
          </a:prstGeom>
          <a:noFill/>
          <a:ln>
            <a:noFill/>
          </a:ln>
          <a:effectLst>
            <a:glow rad="127000">
              <a:schemeClr val="accent1">
                <a:alpha val="53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24600" y="77075"/>
            <a:ext cx="10942805" cy="1325219"/>
          </a:xfrm>
        </p:spPr>
        <p:txBody>
          <a:bodyPr/>
          <a:lstStyle/>
          <a:p>
            <a:r>
              <a:rPr lang="en-US" sz="4267" dirty="0"/>
              <a:t>Clean Production Action </a:t>
            </a:r>
            <a:br>
              <a:rPr lang="en-US" sz="4267" dirty="0"/>
            </a:br>
            <a:r>
              <a:rPr lang="en-US" sz="3732" i="1" dirty="0"/>
              <a:t>Creating solutions for a healthier chemicals economy</a:t>
            </a:r>
          </a:p>
        </p:txBody>
      </p:sp>
      <p:sp>
        <p:nvSpPr>
          <p:cNvPr id="4" name="Slide Number Placeholder 3"/>
          <p:cNvSpPr>
            <a:spLocks noGrp="1"/>
          </p:cNvSpPr>
          <p:nvPr>
            <p:ph type="sldNum" sz="quarter" idx="12"/>
          </p:nvPr>
        </p:nvSpPr>
        <p:spPr>
          <a:xfrm>
            <a:off x="9338313" y="6517473"/>
            <a:ext cx="2837024" cy="365031"/>
          </a:xfrm>
        </p:spPr>
        <p:txBody>
          <a:bodyPr/>
          <a:lstStyle/>
          <a:p>
            <a:pPr defTabSz="1218114"/>
            <a:fld id="{8761B3E4-2DB8-4BF4-8C66-1CECF37AE653}" type="slidenum">
              <a:rPr lang="en-US">
                <a:solidFill>
                  <a:prstClr val="black">
                    <a:tint val="75000"/>
                  </a:prstClr>
                </a:solidFill>
                <a:latin typeface="Calibri"/>
              </a:rPr>
              <a:pPr defTabSz="1218114"/>
              <a:t>3</a:t>
            </a:fld>
            <a:endParaRPr lang="en-US" dirty="0">
              <a:solidFill>
                <a:prstClr val="black">
                  <a:tint val="75000"/>
                </a:prstClr>
              </a:solidFill>
              <a:latin typeface="Calibri"/>
            </a:endParaRPr>
          </a:p>
        </p:txBody>
      </p:sp>
      <p:pic>
        <p:nvPicPr>
          <p:cNvPr id="9" name="Picture 2" descr="C:\Users\ADMIN\Box Sync\RootAdmin\Comms\Graphics &amp; Logos\CPA\CPA_Logo_no_white_background.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23" y="6374637"/>
            <a:ext cx="1827848" cy="441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0417" t="4999" r="10417" b="30024"/>
          <a:stretch/>
        </p:blipFill>
        <p:spPr>
          <a:xfrm>
            <a:off x="6197600" y="2455474"/>
            <a:ext cx="2672861" cy="2743199"/>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0417" t="6682" r="10417" b="30007"/>
          <a:stretch/>
        </p:blipFill>
        <p:spPr>
          <a:xfrm>
            <a:off x="9073660" y="2455473"/>
            <a:ext cx="2743200" cy="2743200"/>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0417" t="6682" r="10417" b="30007"/>
          <a:stretch/>
        </p:blipFill>
        <p:spPr>
          <a:xfrm>
            <a:off x="304800" y="2455474"/>
            <a:ext cx="2743200" cy="2743199"/>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0417" t="6667" r="10417" b="30000"/>
          <a:stretch/>
        </p:blipFill>
        <p:spPr>
          <a:xfrm>
            <a:off x="3251201" y="2435421"/>
            <a:ext cx="2743201" cy="2743200"/>
          </a:xfrm>
          <a:prstGeom prst="rect">
            <a:avLst/>
          </a:prstGeom>
        </p:spPr>
      </p:pic>
      <p:pic>
        <p:nvPicPr>
          <p:cNvPr id="10" name="Picture 2" descr="C:\Users\Mark Rossi\Box\RootAdmin\Comms\Graphics &amp; Logos\CFP\cfp-logo-tm-transparent-bac.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15379" y="155737"/>
            <a:ext cx="1206562" cy="152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870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85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 Protocol</a:t>
            </a:r>
            <a:endParaRPr lang="en-US" dirty="0"/>
          </a:p>
        </p:txBody>
      </p:sp>
      <p:sp>
        <p:nvSpPr>
          <p:cNvPr id="3" name="Content Placeholder 2"/>
          <p:cNvSpPr>
            <a:spLocks noGrp="1"/>
          </p:cNvSpPr>
          <p:nvPr>
            <p:ph idx="1"/>
          </p:nvPr>
        </p:nvSpPr>
        <p:spPr>
          <a:xfrm>
            <a:off x="6753458" y="2222500"/>
            <a:ext cx="5184543" cy="3162300"/>
          </a:xfrm>
        </p:spPr>
        <p:txBody>
          <a:bodyPr>
            <a:normAutofit fontScale="92500" lnSpcReduction="10000"/>
          </a:bodyPr>
          <a:lstStyle/>
          <a:p>
            <a:pPr>
              <a:spcAft>
                <a:spcPts val="500"/>
              </a:spcAft>
            </a:pPr>
            <a:r>
              <a:rPr lang="en-US" sz="3500" dirty="0"/>
              <a:t>Webinar will be recorded and made available at </a:t>
            </a:r>
            <a:r>
              <a:rPr lang="en-US" sz="3500" dirty="0">
                <a:hlinkClick r:id="rId2"/>
              </a:rPr>
              <a:t>chemicalfootprint.org </a:t>
            </a:r>
            <a:endParaRPr lang="en-US" sz="3500" dirty="0"/>
          </a:p>
          <a:p>
            <a:pPr>
              <a:spcAft>
                <a:spcPts val="500"/>
              </a:spcAft>
            </a:pPr>
            <a:r>
              <a:rPr lang="en-US" sz="3500" dirty="0"/>
              <a:t>Chat or use Q&amp;A for questions/comments</a:t>
            </a:r>
          </a:p>
          <a:p>
            <a:pPr marL="0" indent="0">
              <a:buNone/>
            </a:pPr>
            <a:r>
              <a:rPr lang="en-US" dirty="0"/>
              <a:t> </a:t>
            </a:r>
            <a:endParaRPr lang="en-US" dirty="0" smtClean="0"/>
          </a:p>
        </p:txBody>
      </p:sp>
      <p:pic>
        <p:nvPicPr>
          <p:cNvPr id="4" name="Picture 3" descr="Image result for zoom webinar attendee q&am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1447800"/>
            <a:ext cx="6245458" cy="4267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552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7E064E-F633-420B-9376-FD421F36C3E9}"/>
              </a:ext>
            </a:extLst>
          </p:cNvPr>
          <p:cNvSpPr>
            <a:spLocks noGrp="1"/>
          </p:cNvSpPr>
          <p:nvPr>
            <p:ph type="subTitle" idx="1"/>
          </p:nvPr>
        </p:nvSpPr>
        <p:spPr>
          <a:xfrm>
            <a:off x="1066800" y="2937064"/>
            <a:ext cx="10058400" cy="2222764"/>
          </a:xfrm>
        </p:spPr>
        <p:txBody>
          <a:bodyPr>
            <a:normAutofit/>
          </a:bodyPr>
          <a:lstStyle/>
          <a:p>
            <a:pPr algn="ctr"/>
            <a:r>
              <a:rPr lang="en-US" sz="3000" dirty="0">
                <a:solidFill>
                  <a:srgbClr val="00B050"/>
                </a:solidFill>
                <a:latin typeface="+mn-lt"/>
              </a:rPr>
              <a:t>Investor </a:t>
            </a:r>
            <a:r>
              <a:rPr lang="en-US" sz="3000" dirty="0" smtClean="0">
                <a:solidFill>
                  <a:srgbClr val="00B050"/>
                </a:solidFill>
                <a:latin typeface="+mn-lt"/>
              </a:rPr>
              <a:t>perspective On chemical Risk</a:t>
            </a:r>
          </a:p>
          <a:p>
            <a:r>
              <a:rPr lang="en-US" sz="1600" dirty="0" smtClean="0">
                <a:solidFill>
                  <a:schemeClr val="tx1"/>
                </a:solidFill>
                <a:latin typeface="Calibri" panose="020F0502020204030204" pitchFamily="34" charset="0"/>
              </a:rPr>
              <a:t>	</a:t>
            </a:r>
            <a:r>
              <a:rPr lang="en-US" sz="1600" cap="small" dirty="0" smtClean="0">
                <a:solidFill>
                  <a:schemeClr val="tx1"/>
                </a:solidFill>
                <a:latin typeface="Calibri" panose="020F0502020204030204" pitchFamily="34" charset="0"/>
              </a:rPr>
              <a:t>Why do we advocate for corporate CFP participation?</a:t>
            </a:r>
          </a:p>
          <a:p>
            <a:r>
              <a:rPr lang="en-US" sz="1600" cap="small" dirty="0" smtClean="0">
                <a:solidFill>
                  <a:schemeClr val="tx1"/>
                </a:solidFill>
                <a:latin typeface="Calibri" panose="020F0502020204030204" pitchFamily="34" charset="0"/>
              </a:rPr>
              <a:t>	Why are our expectations increasing with regard to</a:t>
            </a:r>
          </a:p>
          <a:p>
            <a:pPr marL="1200150" indent="-285750">
              <a:buFont typeface="Wingdings" panose="05000000000000000000" pitchFamily="2" charset="2"/>
              <a:buChar char="q"/>
              <a:tabLst>
                <a:tab pos="858838" algn="l"/>
              </a:tabLst>
            </a:pPr>
            <a:r>
              <a:rPr lang="en-US" sz="1600" cap="small" dirty="0" smtClean="0">
                <a:solidFill>
                  <a:schemeClr val="tx1"/>
                </a:solidFill>
                <a:latin typeface="Calibri" panose="020F0502020204030204" pitchFamily="34" charset="0"/>
              </a:rPr>
              <a:t>Public disclosure </a:t>
            </a:r>
            <a:r>
              <a:rPr lang="en-US" sz="1600" cap="small" dirty="0">
                <a:solidFill>
                  <a:schemeClr val="tx1"/>
                </a:solidFill>
                <a:latin typeface="Calibri" panose="020F0502020204030204" pitchFamily="34" charset="0"/>
              </a:rPr>
              <a:t>of CFP </a:t>
            </a:r>
            <a:r>
              <a:rPr lang="en-US" sz="1600" cap="small" dirty="0" smtClean="0">
                <a:solidFill>
                  <a:schemeClr val="tx1"/>
                </a:solidFill>
                <a:latin typeface="Calibri" panose="020F0502020204030204" pitchFamily="34" charset="0"/>
              </a:rPr>
              <a:t>responses and</a:t>
            </a:r>
          </a:p>
          <a:p>
            <a:pPr marL="914400">
              <a:buFont typeface="Wingdings" panose="05000000000000000000" pitchFamily="2" charset="2"/>
              <a:buChar char="q"/>
            </a:pPr>
            <a:r>
              <a:rPr lang="en-US" sz="1600" cap="small" dirty="0" smtClean="0">
                <a:solidFill>
                  <a:schemeClr val="tx1"/>
                </a:solidFill>
                <a:latin typeface="Calibri" panose="020F0502020204030204" pitchFamily="34" charset="0"/>
              </a:rPr>
              <a:t> Public disclosure </a:t>
            </a:r>
            <a:r>
              <a:rPr lang="en-US" sz="1600" cap="small" dirty="0">
                <a:solidFill>
                  <a:schemeClr val="tx1"/>
                </a:solidFill>
                <a:latin typeface="Calibri" panose="020F0502020204030204" pitchFamily="34" charset="0"/>
              </a:rPr>
              <a:t>of CFP </a:t>
            </a:r>
            <a:r>
              <a:rPr lang="en-US" sz="1600" cap="small" dirty="0" smtClean="0">
                <a:solidFill>
                  <a:schemeClr val="tx1"/>
                </a:solidFill>
                <a:latin typeface="Calibri" panose="020F0502020204030204" pitchFamily="34" charset="0"/>
              </a:rPr>
              <a:t>Scores responses and score?</a:t>
            </a:r>
            <a:endParaRPr lang="en-US" sz="1600" cap="small" dirty="0">
              <a:solidFill>
                <a:schemeClr val="tx1"/>
              </a:solidFill>
              <a:latin typeface="Calibri" panose="020F0502020204030204" pitchFamily="34" charset="0"/>
            </a:endParaRPr>
          </a:p>
          <a:p>
            <a:pPr marL="914400">
              <a:buFont typeface="Wingdings" panose="05000000000000000000" pitchFamily="2" charset="2"/>
              <a:buChar char="q"/>
            </a:pPr>
            <a:endParaRPr lang="en-US" sz="1600" cap="small" dirty="0" smtClean="0">
              <a:solidFill>
                <a:schemeClr val="tx1"/>
              </a:solidFill>
              <a:latin typeface="Calibri" panose="020F0502020204030204" pitchFamily="34" charset="0"/>
            </a:endParaRPr>
          </a:p>
          <a:p>
            <a:pPr marL="914400">
              <a:buFont typeface="Wingdings" panose="05000000000000000000" pitchFamily="2" charset="2"/>
              <a:buChar char="q"/>
            </a:pPr>
            <a:endParaRPr lang="en-US" sz="1600" cap="small" dirty="0">
              <a:solidFill>
                <a:schemeClr val="tx1"/>
              </a:solidFill>
              <a:latin typeface="Calibri" panose="020F0502020204030204" pitchFamily="34" charset="0"/>
            </a:endParaRPr>
          </a:p>
        </p:txBody>
      </p:sp>
      <p:sp>
        <p:nvSpPr>
          <p:cNvPr id="9" name="TextBox 8">
            <a:extLst>
              <a:ext uri="{FF2B5EF4-FFF2-40B4-BE49-F238E27FC236}">
                <a16:creationId xmlns:a16="http://schemas.microsoft.com/office/drawing/2014/main" id="{E9EF2B7D-0871-48CA-9B59-B294D65C9660}"/>
              </a:ext>
            </a:extLst>
          </p:cNvPr>
          <p:cNvSpPr txBox="1"/>
          <p:nvPr/>
        </p:nvSpPr>
        <p:spPr>
          <a:xfrm>
            <a:off x="10762397" y="2464459"/>
            <a:ext cx="142960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alpha val="12000"/>
                  </a:prstClr>
                </a:solidFill>
                <a:effectLst/>
                <a:uLnTx/>
                <a:uFillTx/>
                <a:latin typeface="Roboto" panose="02000000000000000000" pitchFamily="2" charset="0"/>
                <a:ea typeface="+mn-ea"/>
                <a:cs typeface="+mn-cs"/>
              </a:rPr>
              <a:t>Copyright: © Jack Brauer</a:t>
            </a:r>
            <a:endParaRPr kumimoji="0" lang="en-US" sz="800" b="0" i="0" u="none" strike="noStrike" kern="1200" cap="none" spc="0" normalizeH="0" baseline="0" noProof="0" dirty="0">
              <a:ln>
                <a:noFill/>
              </a:ln>
              <a:solidFill>
                <a:prstClr val="black">
                  <a:lumMod val="50000"/>
                  <a:lumOff val="50000"/>
                  <a:alpha val="12000"/>
                </a:prstClr>
              </a:solidFill>
              <a:effectLst/>
              <a:uLnTx/>
              <a:uFillTx/>
              <a:latin typeface="Open Sans"/>
              <a:ea typeface="+mn-ea"/>
              <a:cs typeface="+mn-cs"/>
            </a:endParaRPr>
          </a:p>
        </p:txBody>
      </p:sp>
      <p:sp>
        <p:nvSpPr>
          <p:cNvPr id="2" name="Slide Number Placeholder 1">
            <a:extLst>
              <a:ext uri="{FF2B5EF4-FFF2-40B4-BE49-F238E27FC236}">
                <a16:creationId xmlns:a16="http://schemas.microsoft.com/office/drawing/2014/main" id="{B61ADB0B-0F51-4CF5-93BB-B4512392AE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A7B8EAD2-16B0-4C48-97C9-2E65DC69B2A4}"/>
              </a:ext>
            </a:extLst>
          </p:cNvPr>
          <p:cNvPicPr>
            <a:picLocks noChangeAspect="1"/>
          </p:cNvPicPr>
          <p:nvPr/>
        </p:nvPicPr>
        <p:blipFill>
          <a:blip r:embed="rId3"/>
          <a:stretch>
            <a:fillRect/>
          </a:stretch>
        </p:blipFill>
        <p:spPr>
          <a:xfrm>
            <a:off x="185558" y="5416989"/>
            <a:ext cx="3192910" cy="698213"/>
          </a:xfrm>
          <a:prstGeom prst="rect">
            <a:avLst/>
          </a:prstGeom>
        </p:spPr>
      </p:pic>
    </p:spTree>
    <p:extLst>
      <p:ext uri="{BB962C8B-B14F-4D97-AF65-F5344CB8AC3E}">
        <p14:creationId xmlns:p14="http://schemas.microsoft.com/office/powerpoint/2010/main" val="804095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00726" y="69429"/>
            <a:ext cx="10058400" cy="1066334"/>
          </a:xfrm>
        </p:spPr>
        <p:txBody>
          <a:bodyPr>
            <a:normAutofit/>
          </a:bodyPr>
          <a:lstStyle/>
          <a:p>
            <a:r>
              <a:rPr lang="en-US" sz="3600" dirty="0">
                <a:solidFill>
                  <a:srgbClr val="00B050"/>
                </a:solidFill>
              </a:rPr>
              <a:t>When it comes to chemical risk management…</a:t>
            </a:r>
          </a:p>
        </p:txBody>
      </p:sp>
      <p:sp>
        <p:nvSpPr>
          <p:cNvPr id="2" name="Slide Number Placeholder 1">
            <a:extLst>
              <a:ext uri="{FF2B5EF4-FFF2-40B4-BE49-F238E27FC236}">
                <a16:creationId xmlns:a16="http://schemas.microsoft.com/office/drawing/2014/main" id="{046E4B8C-7732-4076-80AB-435D283546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006470B8-6380-4E18-88EA-59ED675851F3}"/>
              </a:ext>
            </a:extLst>
          </p:cNvPr>
          <p:cNvPicPr>
            <a:picLocks noChangeAspect="1"/>
          </p:cNvPicPr>
          <p:nvPr/>
        </p:nvPicPr>
        <p:blipFill>
          <a:blip r:embed="rId3"/>
          <a:stretch>
            <a:fillRect/>
          </a:stretch>
        </p:blipFill>
        <p:spPr>
          <a:xfrm>
            <a:off x="175932" y="5609495"/>
            <a:ext cx="2442133" cy="534036"/>
          </a:xfrm>
          <a:prstGeom prst="rect">
            <a:avLst/>
          </a:prstGeom>
        </p:spPr>
      </p:pic>
      <p:sp>
        <p:nvSpPr>
          <p:cNvPr id="4" name="Rectangle 3"/>
          <p:cNvSpPr/>
          <p:nvPr/>
        </p:nvSpPr>
        <p:spPr>
          <a:xfrm>
            <a:off x="895927" y="1976582"/>
            <a:ext cx="10667999"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Calibri"/>
                <a:cs typeface="Times New Roman"/>
              </a:rPr>
              <a:t>"There are known unknowns; that is to say we know there are some things we do not know. But there are also unknown unknowns—the ones we don't know we don't know. It is the latter category that tends to be the difficult one. "—</a:t>
            </a:r>
            <a:r>
              <a:rPr kumimoji="0" lang="en-US" sz="2400" b="0" i="0" u="none" strike="noStrike" kern="1200" cap="none" spc="0" normalizeH="0" baseline="0" noProof="0" dirty="0">
                <a:ln>
                  <a:noFill/>
                </a:ln>
                <a:solidFill>
                  <a:prstClr val="black"/>
                </a:solidFill>
                <a:effectLst/>
                <a:uLnTx/>
                <a:uFillTx/>
                <a:latin typeface="Calibri"/>
                <a:ea typeface="Calibri"/>
                <a:cs typeface="Times New Roman"/>
              </a:rPr>
              <a:t>Donald Rumsfeld</a:t>
            </a:r>
          </a:p>
        </p:txBody>
      </p:sp>
    </p:spTree>
    <p:extLst>
      <p:ext uri="{BB962C8B-B14F-4D97-AF65-F5344CB8AC3E}">
        <p14:creationId xmlns:p14="http://schemas.microsoft.com/office/powerpoint/2010/main" val="114767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b="1" dirty="0" smtClean="0"/>
              <a:t>7 SASB </a:t>
            </a:r>
            <a:r>
              <a:rPr lang="en-US" b="1" dirty="0"/>
              <a:t>Standards </a:t>
            </a:r>
            <a:r>
              <a:rPr lang="en-US" b="1" dirty="0" smtClean="0"/>
              <a:t>ID chemical </a:t>
            </a:r>
            <a:r>
              <a:rPr lang="en-US" b="1" dirty="0"/>
              <a:t>risk </a:t>
            </a:r>
            <a:endParaRPr lang="en-US" b="1" dirty="0" smtClean="0"/>
          </a:p>
          <a:p>
            <a:endParaRPr lang="en-US" sz="1600" dirty="0" smtClean="0"/>
          </a:p>
          <a:p>
            <a:r>
              <a:rPr lang="en-US" sz="1600" b="1" dirty="0" smtClean="0"/>
              <a:t>Building </a:t>
            </a:r>
            <a:r>
              <a:rPr lang="en-US" sz="1600" b="1" dirty="0"/>
              <a:t>Products &amp; </a:t>
            </a:r>
            <a:r>
              <a:rPr lang="en-US" sz="1600" b="1" dirty="0" smtClean="0"/>
              <a:t>Furnishing</a:t>
            </a:r>
            <a:r>
              <a:rPr lang="en-US" sz="1600" dirty="0" smtClean="0"/>
              <a:t>	</a:t>
            </a:r>
          </a:p>
          <a:p>
            <a:r>
              <a:rPr lang="en-US" sz="1600" i="1" dirty="0"/>
              <a:t>regulatory </a:t>
            </a:r>
            <a:r>
              <a:rPr lang="en-US" sz="1600" i="1" dirty="0" smtClean="0"/>
              <a:t>risk</a:t>
            </a:r>
          </a:p>
          <a:p>
            <a:r>
              <a:rPr lang="en-US" sz="1600" i="1" dirty="0" smtClean="0"/>
              <a:t>reputational </a:t>
            </a:r>
            <a:r>
              <a:rPr lang="en-US" sz="1600" i="1" dirty="0"/>
              <a:t>risk </a:t>
            </a:r>
          </a:p>
          <a:p>
            <a:endParaRPr lang="en-US" sz="1600" dirty="0" smtClean="0"/>
          </a:p>
          <a:p>
            <a:r>
              <a:rPr lang="en-US" sz="1600" b="1" dirty="0" smtClean="0"/>
              <a:t>Toys </a:t>
            </a:r>
            <a:r>
              <a:rPr lang="en-US" sz="1600" b="1" dirty="0"/>
              <a:t>and Sporting Goods</a:t>
            </a:r>
            <a:endParaRPr lang="en-US" sz="1600" b="1" dirty="0" smtClean="0"/>
          </a:p>
          <a:p>
            <a:r>
              <a:rPr lang="en-US" sz="1500" i="1" dirty="0"/>
              <a:t>regulatory </a:t>
            </a:r>
            <a:r>
              <a:rPr lang="en-US" sz="1500" i="1" dirty="0" smtClean="0"/>
              <a:t>risk</a:t>
            </a:r>
          </a:p>
          <a:p>
            <a:r>
              <a:rPr lang="en-US" sz="1500" i="1" dirty="0"/>
              <a:t>reputational risk</a:t>
            </a:r>
          </a:p>
          <a:p>
            <a:r>
              <a:rPr lang="en-US" sz="1500" i="1" dirty="0" smtClean="0"/>
              <a:t>social </a:t>
            </a:r>
            <a:r>
              <a:rPr lang="en-US" sz="1500" i="1" dirty="0"/>
              <a:t>license to operate</a:t>
            </a:r>
          </a:p>
        </p:txBody>
      </p:sp>
      <p:sp>
        <p:nvSpPr>
          <p:cNvPr id="6" name="Content Placeholder 5"/>
          <p:cNvSpPr>
            <a:spLocks noGrp="1"/>
          </p:cNvSpPr>
          <p:nvPr>
            <p:ph sz="half" idx="2"/>
          </p:nvPr>
        </p:nvSpPr>
        <p:spPr/>
        <p:txBody>
          <a:bodyPr>
            <a:normAutofit fontScale="92500" lnSpcReduction="10000"/>
          </a:bodyPr>
          <a:lstStyle/>
          <a:p>
            <a:pPr marL="0" indent="0">
              <a:buNone/>
            </a:pPr>
            <a:r>
              <a:rPr lang="en-US" b="1" dirty="0" smtClean="0"/>
              <a:t>SASB accounting metrics    </a:t>
            </a:r>
          </a:p>
          <a:p>
            <a:pPr marL="0" indent="0">
              <a:buNone/>
            </a:pPr>
            <a:endParaRPr lang="en-US" sz="1600" dirty="0" smtClean="0"/>
          </a:p>
          <a:p>
            <a:pPr marL="0" indent="0">
              <a:buNone/>
            </a:pPr>
            <a:r>
              <a:rPr lang="en-US" sz="1600" dirty="0" smtClean="0"/>
              <a:t>Processes </a:t>
            </a:r>
            <a:r>
              <a:rPr lang="en-US" sz="1600" dirty="0"/>
              <a:t>to assess/manage risk associated with chemicals in products      </a:t>
            </a:r>
          </a:p>
          <a:p>
            <a:pPr marL="0" indent="0">
              <a:buNone/>
            </a:pPr>
            <a:r>
              <a:rPr lang="en-US" sz="1600" dirty="0" smtClean="0"/>
              <a:t>Percentage </a:t>
            </a:r>
            <a:r>
              <a:rPr lang="en-US" sz="1600" dirty="0"/>
              <a:t>of eligible products meeting </a:t>
            </a:r>
            <a:r>
              <a:rPr lang="en-US" sz="1600" dirty="0" smtClean="0"/>
              <a:t>VOC </a:t>
            </a:r>
            <a:r>
              <a:rPr lang="en-US" sz="1600" dirty="0"/>
              <a:t>emission and </a:t>
            </a:r>
            <a:r>
              <a:rPr lang="en-US" sz="1600" dirty="0" smtClean="0"/>
              <a:t>content standards  </a:t>
            </a:r>
          </a:p>
          <a:p>
            <a:pPr marL="0" indent="0">
              <a:buNone/>
            </a:pPr>
            <a:endParaRPr lang="en-US" sz="1600" dirty="0" smtClean="0"/>
          </a:p>
          <a:p>
            <a:pPr marL="0" indent="0">
              <a:buNone/>
            </a:pPr>
            <a:r>
              <a:rPr lang="en-US" sz="1600" dirty="0" smtClean="0"/>
              <a:t>Number </a:t>
            </a:r>
            <a:r>
              <a:rPr lang="en-US" sz="1600" dirty="0"/>
              <a:t>of recalls and units </a:t>
            </a:r>
            <a:r>
              <a:rPr lang="en-US" sz="1600" dirty="0" smtClean="0"/>
              <a:t>recalled</a:t>
            </a:r>
          </a:p>
          <a:p>
            <a:pPr marL="0" indent="0">
              <a:buNone/>
            </a:pPr>
            <a:r>
              <a:rPr lang="en-US" sz="1600" dirty="0"/>
              <a:t>Number of letters of advice </a:t>
            </a:r>
            <a:r>
              <a:rPr lang="en-US" sz="1600" dirty="0" smtClean="0"/>
              <a:t>received</a:t>
            </a:r>
          </a:p>
          <a:p>
            <a:pPr marL="0" indent="0">
              <a:buNone/>
            </a:pPr>
            <a:r>
              <a:rPr lang="en-US" sz="1600" dirty="0"/>
              <a:t>Monetary losses from product safety associated legal proceedings      </a:t>
            </a:r>
            <a:endParaRPr lang="en-US" sz="1600" dirty="0" smtClean="0"/>
          </a:p>
          <a:p>
            <a:pPr marL="0" indent="0">
              <a:buNone/>
            </a:pPr>
            <a:r>
              <a:rPr lang="en-US" sz="1600" dirty="0" smtClean="0"/>
              <a:t>Processes </a:t>
            </a:r>
            <a:r>
              <a:rPr lang="en-US" sz="1600" dirty="0"/>
              <a:t>to assess/manage </a:t>
            </a:r>
            <a:r>
              <a:rPr lang="en-US" sz="1600" dirty="0" smtClean="0"/>
              <a:t>risk associated </a:t>
            </a:r>
            <a:r>
              <a:rPr lang="en-US" sz="1600" dirty="0"/>
              <a:t>with chemicals in products      </a:t>
            </a:r>
            <a:endParaRPr lang="en-US" sz="1600" dirty="0" smtClean="0"/>
          </a:p>
          <a:p>
            <a:pPr marL="0" indent="0">
              <a:buNone/>
            </a:pPr>
            <a:endParaRPr lang="en-US" b="1" dirty="0" smtClean="0"/>
          </a:p>
          <a:p>
            <a:pPr marL="0" indent="0">
              <a:buNone/>
            </a:pPr>
            <a:endParaRPr lang="en-US" dirty="0" smtClean="0"/>
          </a:p>
          <a:p>
            <a:pPr marL="0" indent="0">
              <a:buNone/>
            </a:pPr>
            <a:endParaRPr lang="en-US" dirty="0"/>
          </a:p>
        </p:txBody>
      </p:sp>
      <p:sp>
        <p:nvSpPr>
          <p:cNvPr id="2" name="Slide Number Placeholder 1">
            <a:extLst>
              <a:ext uri="{FF2B5EF4-FFF2-40B4-BE49-F238E27FC236}">
                <a16:creationId xmlns:a16="http://schemas.microsoft.com/office/drawing/2014/main" id="{046E4B8C-7732-4076-80AB-435D283546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Title 4"/>
          <p:cNvSpPr>
            <a:spLocks noGrp="1"/>
          </p:cNvSpPr>
          <p:nvPr>
            <p:ph type="title"/>
          </p:nvPr>
        </p:nvSpPr>
        <p:spPr>
          <a:xfrm>
            <a:off x="1097280" y="277091"/>
            <a:ext cx="10058400" cy="858672"/>
          </a:xfrm>
        </p:spPr>
        <p:txBody>
          <a:bodyPr>
            <a:normAutofit fontScale="90000"/>
          </a:bodyPr>
          <a:lstStyle/>
          <a:p>
            <a:r>
              <a:rPr lang="en-US" sz="3600" dirty="0">
                <a:solidFill>
                  <a:srgbClr val="00B050"/>
                </a:solidFill>
              </a:rPr>
              <a:t>Investors expect disclosure according </a:t>
            </a:r>
            <a:r>
              <a:rPr lang="en-US" sz="3600" dirty="0" smtClean="0">
                <a:solidFill>
                  <a:srgbClr val="00B050"/>
                </a:solidFill>
              </a:rPr>
              <a:t>to...</a:t>
            </a:r>
            <a:br>
              <a:rPr lang="en-US" sz="3600" dirty="0" smtClean="0">
                <a:solidFill>
                  <a:srgbClr val="00B050"/>
                </a:solidFill>
              </a:rPr>
            </a:br>
            <a:r>
              <a:rPr lang="en-US" sz="3600" dirty="0">
                <a:solidFill>
                  <a:srgbClr val="00B050"/>
                </a:solidFill>
              </a:rPr>
              <a:t> </a:t>
            </a:r>
            <a:r>
              <a:rPr lang="en-US" sz="3600" dirty="0" smtClean="0">
                <a:solidFill>
                  <a:srgbClr val="00B050"/>
                </a:solidFill>
              </a:rPr>
              <a:t>                                      </a:t>
            </a:r>
            <a:r>
              <a:rPr lang="en-US" sz="2000" dirty="0" smtClean="0">
                <a:solidFill>
                  <a:srgbClr val="00B050"/>
                </a:solidFill>
              </a:rPr>
              <a:t>… CFP is the right tool for the job     </a:t>
            </a:r>
            <a:endParaRPr lang="en-US" sz="2000" dirty="0">
              <a:solidFill>
                <a:srgbClr val="00B050"/>
              </a:solidFill>
            </a:endParaRPr>
          </a:p>
        </p:txBody>
      </p:sp>
      <p:pic>
        <p:nvPicPr>
          <p:cNvPr id="8" name="Picture 7" descr="Shape&#10;&#10;Description automatically generated with medium confidence">
            <a:extLst>
              <a:ext uri="{FF2B5EF4-FFF2-40B4-BE49-F238E27FC236}">
                <a16:creationId xmlns:a16="http://schemas.microsoft.com/office/drawing/2014/main" id="{006470B8-6380-4E18-88EA-59ED675851F3}"/>
              </a:ext>
            </a:extLst>
          </p:cNvPr>
          <p:cNvPicPr>
            <a:picLocks noChangeAspect="1"/>
          </p:cNvPicPr>
          <p:nvPr/>
        </p:nvPicPr>
        <p:blipFill>
          <a:blip r:embed="rId3"/>
          <a:stretch>
            <a:fillRect/>
          </a:stretch>
        </p:blipFill>
        <p:spPr>
          <a:xfrm>
            <a:off x="175932" y="5609495"/>
            <a:ext cx="2442133" cy="534036"/>
          </a:xfrm>
          <a:prstGeom prst="rect">
            <a:avLst/>
          </a:prstGeom>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9134" y="0"/>
            <a:ext cx="994071"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4463143" y="2004290"/>
            <a:ext cx="174369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ight Arrow 8"/>
          <p:cNvSpPr/>
          <p:nvPr/>
        </p:nvSpPr>
        <p:spPr>
          <a:xfrm>
            <a:off x="3783218" y="3620654"/>
            <a:ext cx="24236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3098934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CFP: </a:t>
            </a:r>
            <a:r>
              <a:rPr lang="en-US" dirty="0" smtClean="0"/>
              <a:t>Blueprint </a:t>
            </a:r>
            <a:r>
              <a:rPr lang="en-US" dirty="0"/>
              <a:t>for Engagement</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66448" y="2073347"/>
            <a:ext cx="8667181"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356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C033-F145-4577-83E3-63913D82594F}"/>
              </a:ext>
            </a:extLst>
          </p:cNvPr>
          <p:cNvSpPr>
            <a:spLocks noGrp="1"/>
          </p:cNvSpPr>
          <p:nvPr>
            <p:ph type="title"/>
          </p:nvPr>
        </p:nvSpPr>
        <p:spPr/>
        <p:txBody>
          <a:bodyPr>
            <a:normAutofit/>
          </a:bodyPr>
          <a:lstStyle/>
          <a:p>
            <a:r>
              <a:rPr lang="en-US" sz="6600" dirty="0"/>
              <a:t>Impact</a:t>
            </a:r>
          </a:p>
        </p:txBody>
      </p:sp>
      <p:sp>
        <p:nvSpPr>
          <p:cNvPr id="3" name="Text Placeholder 2">
            <a:extLst>
              <a:ext uri="{FF2B5EF4-FFF2-40B4-BE49-F238E27FC236}">
                <a16:creationId xmlns:a16="http://schemas.microsoft.com/office/drawing/2014/main" id="{3AEC1E8B-8337-4448-BBF6-DB36110FABE0}"/>
              </a:ext>
            </a:extLst>
          </p:cNvPr>
          <p:cNvSpPr>
            <a:spLocks noGrp="1"/>
          </p:cNvSpPr>
          <p:nvPr>
            <p:ph type="body" idx="1"/>
          </p:nvPr>
        </p:nvSpPr>
        <p:spPr/>
        <p:txBody>
          <a:bodyPr/>
          <a:lstStyle/>
          <a:p>
            <a:r>
              <a:rPr lang="en-US" dirty="0"/>
              <a:t>Dedicated to the belief in the power of capital to bring lasting environmental and social change</a:t>
            </a:r>
          </a:p>
        </p:txBody>
      </p:sp>
      <p:sp>
        <p:nvSpPr>
          <p:cNvPr id="4" name="Slide Number Placeholder 3">
            <a:extLst>
              <a:ext uri="{FF2B5EF4-FFF2-40B4-BE49-F238E27FC236}">
                <a16:creationId xmlns:a16="http://schemas.microsoft.com/office/drawing/2014/main" id="{F9A69038-23B2-41ED-AF68-8320B468BD2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6" name="Picture 5" descr="Shape&#10;&#10;Description automatically generated with medium confidence">
            <a:extLst>
              <a:ext uri="{FF2B5EF4-FFF2-40B4-BE49-F238E27FC236}">
                <a16:creationId xmlns:a16="http://schemas.microsoft.com/office/drawing/2014/main" id="{5CA06B58-D390-4E0F-9A74-CE46D2544213}"/>
              </a:ext>
            </a:extLst>
          </p:cNvPr>
          <p:cNvPicPr>
            <a:picLocks noChangeAspect="1"/>
          </p:cNvPicPr>
          <p:nvPr/>
        </p:nvPicPr>
        <p:blipFill>
          <a:blip r:embed="rId3"/>
          <a:stretch>
            <a:fillRect/>
          </a:stretch>
        </p:blipFill>
        <p:spPr>
          <a:xfrm>
            <a:off x="175932" y="5609495"/>
            <a:ext cx="2442133" cy="534036"/>
          </a:xfrm>
          <a:prstGeom prst="rect">
            <a:avLst/>
          </a:prstGeom>
        </p:spPr>
      </p:pic>
      <p:sp>
        <p:nvSpPr>
          <p:cNvPr id="7" name="Rectangle 6"/>
          <p:cNvSpPr/>
          <p:nvPr/>
        </p:nvSpPr>
        <p:spPr>
          <a:xfrm>
            <a:off x="1153886" y="1028343"/>
            <a:ext cx="9514114"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a:ea typeface="+mn-ea"/>
                <a:cs typeface="+mn-cs"/>
              </a:rPr>
              <a:t>First Affirmative Financial Network, LLC (Registered Investment Advisor, SEC File #801-56587). The opinions and concepts presented are based on data believed to be reliable; however, no assurance can be made as to their accuracy. Mention of a specific company or security is not a recommendation to buy or sell that security. Past performance is never a guarantee of future results. For information regarding the suitability of any investment for your portfolio, please contact your financial advisor.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a:ea typeface="+mn-ea"/>
                <a:cs typeface="+mn-cs"/>
              </a:rPr>
              <a:t>The views expressed herein are those of First Affirmative and may not be consistent with the views of individual investment advisors or Broker-Dealers or RIA firms doing business with First Affirmative. Network Advisors may offer securities through various Broker-Dealers and Registered Investment Advisory firms. These affiliations, and all fees charged to clients, are clearly disclosed. </a:t>
            </a:r>
          </a:p>
        </p:txBody>
      </p:sp>
    </p:spTree>
    <p:extLst>
      <p:ext uri="{BB962C8B-B14F-4D97-AF65-F5344CB8AC3E}">
        <p14:creationId xmlns:p14="http://schemas.microsoft.com/office/powerpoint/2010/main" val="32000004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yZmJoIhIG.ofBOgBxwra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yZmJoIhIG.ofBOgBxwra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_DwKSSSHR.q3fomJPlF_p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_DwKSSSHR.q3fomJPlF_p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_DwKSSSHR.q3fomJPlF_p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6wHPgXoNFRxKU_NrV3lnl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6wHPgXoNFRxKU_NrV3lnl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KoEBim7GWPkRmqWryvCv9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A9HDdf9F8fKJi8diWmn8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TBG colors for First Affirmative">
      <a:dk1>
        <a:sysClr val="windowText" lastClr="000000"/>
      </a:dk1>
      <a:lt1>
        <a:sysClr val="window" lastClr="FFFFFF"/>
      </a:lt1>
      <a:dk2>
        <a:srgbClr val="008656"/>
      </a:dk2>
      <a:lt2>
        <a:srgbClr val="E2DFCC"/>
      </a:lt2>
      <a:accent1>
        <a:srgbClr val="008656"/>
      </a:accent1>
      <a:accent2>
        <a:srgbClr val="056591"/>
      </a:accent2>
      <a:accent3>
        <a:srgbClr val="FFB700"/>
      </a:accent3>
      <a:accent4>
        <a:srgbClr val="76BD22"/>
      </a:accent4>
      <a:accent5>
        <a:srgbClr val="00A8E2"/>
      </a:accent5>
      <a:accent6>
        <a:srgbClr val="51C3F9"/>
      </a:accent6>
      <a:hlink>
        <a:srgbClr val="008656"/>
      </a:hlink>
      <a:folHlink>
        <a:srgbClr val="056591"/>
      </a:folHlink>
    </a:clrScheme>
    <a:fontScheme name="Custom 1">
      <a:majorFont>
        <a:latin typeface="Open Sans"/>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RB Corporate Template 2020">
  <a:themeElements>
    <a:clrScheme name="RB - New">
      <a:dk1>
        <a:srgbClr val="000000"/>
      </a:dk1>
      <a:lt1>
        <a:srgbClr val="FFFFFF"/>
      </a:lt1>
      <a:dk2>
        <a:srgbClr val="415A6C"/>
      </a:dk2>
      <a:lt2>
        <a:srgbClr val="EDEDED"/>
      </a:lt2>
      <a:accent1>
        <a:srgbClr val="EA3492"/>
      </a:accent1>
      <a:accent2>
        <a:srgbClr val="FADFED"/>
      </a:accent2>
      <a:accent3>
        <a:srgbClr val="000000"/>
      </a:accent3>
      <a:accent4>
        <a:srgbClr val="706F6F"/>
      </a:accent4>
      <a:accent5>
        <a:srgbClr val="B2B2B2"/>
      </a:accent5>
      <a:accent6>
        <a:srgbClr val="D0D0D0"/>
      </a:accent6>
      <a:hlink>
        <a:srgbClr val="000000"/>
      </a:hlink>
      <a:folHlink>
        <a:srgbClr val="000000"/>
      </a:folHlink>
    </a:clrScheme>
    <a:fontScheme name="RB">
      <a:majorFont>
        <a:latin typeface="Kite Display"/>
        <a:ea typeface=""/>
        <a:cs typeface=""/>
      </a:majorFont>
      <a:minorFont>
        <a:latin typeface="Kite Displ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yan">
      <a:srgbClr val="00B9F1"/>
    </a:custClr>
    <a:custClr name="Green">
      <a:srgbClr val="09845B"/>
    </a:custClr>
    <a:custClr name="Health highlight">
      <a:srgbClr val="D0EBFC"/>
    </a:custClr>
    <a:custClr name="Lime">
      <a:srgbClr val="96D22C"/>
    </a:custClr>
    <a:custClr name="Yellow">
      <a:srgbClr val="FFD602"/>
    </a:custClr>
    <a:custClr name="Hygiene highlight">
      <a:srgbClr val="E9F1D5"/>
    </a:custClr>
    <a:custClr name="Purple">
      <a:srgbClr val="5A186B"/>
    </a:custClr>
    <a:custClr name="Aqua">
      <a:srgbClr val="00ABBD"/>
    </a:custClr>
    <a:custClr name="Nutrition highlight">
      <a:srgbClr val="DED4E1"/>
    </a:custClr>
  </a:custClrLst>
  <a:extLst>
    <a:ext uri="{05A4C25C-085E-4340-85A3-A5531E510DB2}">
      <thm15:themeFamily xmlns:thm15="http://schemas.microsoft.com/office/thememl/2012/main" name="RB-Template-2020.pptx" id="{93CB07FE-BEAD-4451-A56B-CBC7C93CA6E7}" vid="{C7C6B50C-717D-4918-8468-DB9F5B7FB189}"/>
    </a:ext>
  </a:extLst>
</a:theme>
</file>

<file path=ppt/theme/theme5.xml><?xml version="1.0" encoding="utf-8"?>
<a:theme xmlns:a="http://schemas.openxmlformats.org/drawingml/2006/main" name="RB Corporate Template 2020">
  <a:themeElements>
    <a:clrScheme name="RB - New">
      <a:dk1>
        <a:srgbClr val="000000"/>
      </a:dk1>
      <a:lt1>
        <a:srgbClr val="FFFFFF"/>
      </a:lt1>
      <a:dk2>
        <a:srgbClr val="415A6C"/>
      </a:dk2>
      <a:lt2>
        <a:srgbClr val="EDEDED"/>
      </a:lt2>
      <a:accent1>
        <a:srgbClr val="EA3492"/>
      </a:accent1>
      <a:accent2>
        <a:srgbClr val="FADFED"/>
      </a:accent2>
      <a:accent3>
        <a:srgbClr val="000000"/>
      </a:accent3>
      <a:accent4>
        <a:srgbClr val="706F6F"/>
      </a:accent4>
      <a:accent5>
        <a:srgbClr val="B2B2B2"/>
      </a:accent5>
      <a:accent6>
        <a:srgbClr val="D0D0D0"/>
      </a:accent6>
      <a:hlink>
        <a:srgbClr val="000000"/>
      </a:hlink>
      <a:folHlink>
        <a:srgbClr val="000000"/>
      </a:folHlink>
    </a:clrScheme>
    <a:fontScheme name="RB">
      <a:majorFont>
        <a:latin typeface="Kite Display"/>
        <a:ea typeface=""/>
        <a:cs typeface=""/>
      </a:majorFont>
      <a:minorFont>
        <a:latin typeface="Kite Displ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yan">
      <a:srgbClr val="00B9F1"/>
    </a:custClr>
    <a:custClr name="Green">
      <a:srgbClr val="09845B"/>
    </a:custClr>
    <a:custClr name="Lime">
      <a:srgbClr val="92C849"/>
    </a:custClr>
    <a:custClr name="Yellow">
      <a:srgbClr val="FFD602"/>
    </a:custClr>
    <a:custClr name="Purple">
      <a:srgbClr val="5A186B"/>
    </a:custClr>
    <a:custClr name="Aqua">
      <a:srgbClr val="00ABBD"/>
    </a:custClr>
    <a:custClr name="Health highlight">
      <a:srgbClr val="D0EBFC"/>
    </a:custClr>
    <a:custClr name="Hygiene highlight">
      <a:srgbClr val="E9F1D5"/>
    </a:custClr>
    <a:custClr name="Nutrition highlight">
      <a:srgbClr val="DED4E1"/>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RB Master">
  <a:themeElements>
    <a:clrScheme name="Custom 1">
      <a:dk1>
        <a:srgbClr val="41596C"/>
      </a:dk1>
      <a:lt1>
        <a:srgbClr val="EA3492"/>
      </a:lt1>
      <a:dk2>
        <a:srgbClr val="59186B"/>
      </a:dk2>
      <a:lt2>
        <a:srgbClr val="009AA6"/>
      </a:lt2>
      <a:accent1>
        <a:srgbClr val="20B1E6"/>
      </a:accent1>
      <a:accent2>
        <a:srgbClr val="FF6428"/>
      </a:accent2>
      <a:accent3>
        <a:srgbClr val="96D22C"/>
      </a:accent3>
      <a:accent4>
        <a:srgbClr val="F5C305"/>
      </a:accent4>
      <a:accent5>
        <a:srgbClr val="FFFFFF"/>
      </a:accent5>
      <a:accent6>
        <a:srgbClr val="D9DEE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1840</Words>
  <Application>Microsoft Office PowerPoint</Application>
  <PresentationFormat>Widescreen</PresentationFormat>
  <Paragraphs>338</Paragraphs>
  <Slides>30</Slides>
  <Notes>15</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30</vt:i4>
      </vt:variant>
    </vt:vector>
  </HeadingPairs>
  <TitlesOfParts>
    <vt:vector size="46" baseType="lpstr">
      <vt:lpstr>Arial</vt:lpstr>
      <vt:lpstr>Calibri</vt:lpstr>
      <vt:lpstr>Calibri Light</vt:lpstr>
      <vt:lpstr>Kite Display</vt:lpstr>
      <vt:lpstr>Kite Display Light</vt:lpstr>
      <vt:lpstr>Open Sans</vt:lpstr>
      <vt:lpstr>Roboto</vt:lpstr>
      <vt:lpstr>Times New Roman</vt:lpstr>
      <vt:lpstr>Wingdings</vt:lpstr>
      <vt:lpstr>Office Theme</vt:lpstr>
      <vt:lpstr>Retrospect</vt:lpstr>
      <vt:lpstr>1_Office Theme</vt:lpstr>
      <vt:lpstr>3_RB Corporate Template 2020</vt:lpstr>
      <vt:lpstr>RB Corporate Template 2020</vt:lpstr>
      <vt:lpstr>4_RB Master</vt:lpstr>
      <vt:lpstr>think-cell Slide</vt:lpstr>
      <vt:lpstr>PowerPoint Presentation</vt:lpstr>
      <vt:lpstr>Speakers</vt:lpstr>
      <vt:lpstr>Clean Production Action  Creating solutions for a healthier chemicals economy</vt:lpstr>
      <vt:lpstr>Zoom Protocol</vt:lpstr>
      <vt:lpstr>PowerPoint Presentation</vt:lpstr>
      <vt:lpstr>When it comes to chemical risk management…</vt:lpstr>
      <vt:lpstr>Investors expect disclosure according to...                                        … CFP is the right tool for the job     </vt:lpstr>
      <vt:lpstr>CFP: Blueprint for Engagement</vt:lpstr>
      <vt:lpstr>Impact</vt:lpstr>
      <vt:lpstr>PowerPoint Presentation</vt:lpstr>
      <vt:lpstr>Outline</vt:lpstr>
      <vt:lpstr>Why a chemical footprint?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 with stakeholders: Share your journey</vt:lpstr>
      <vt:lpstr>Acknowledgements</vt:lpstr>
      <vt:lpstr>Introducing RB</vt:lpstr>
      <vt:lpstr>At a glance</vt:lpstr>
      <vt:lpstr>Organised for growth 3 category-focused global business units</vt:lpstr>
      <vt:lpstr>Long standing, trusted brands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 Peele</dc:creator>
  <cp:lastModifiedBy>Cheri Peele</cp:lastModifiedBy>
  <cp:revision>43</cp:revision>
  <dcterms:created xsi:type="dcterms:W3CDTF">2021-02-10T02:23:57Z</dcterms:created>
  <dcterms:modified xsi:type="dcterms:W3CDTF">2021-02-11T18:28:04Z</dcterms:modified>
</cp:coreProperties>
</file>